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40"/>
  </p:notesMasterIdLst>
  <p:handoutMasterIdLst>
    <p:handoutMasterId r:id="rId41"/>
  </p:handoutMasterIdLst>
  <p:sldIdLst>
    <p:sldId id="297" r:id="rId5"/>
    <p:sldId id="284" r:id="rId6"/>
    <p:sldId id="285" r:id="rId7"/>
    <p:sldId id="286" r:id="rId8"/>
    <p:sldId id="287" r:id="rId9"/>
    <p:sldId id="347" r:id="rId10"/>
    <p:sldId id="276" r:id="rId11"/>
    <p:sldId id="288" r:id="rId12"/>
    <p:sldId id="384" r:id="rId13"/>
    <p:sldId id="348" r:id="rId14"/>
    <p:sldId id="290" r:id="rId15"/>
    <p:sldId id="383" r:id="rId16"/>
    <p:sldId id="381" r:id="rId17"/>
    <p:sldId id="364" r:id="rId18"/>
    <p:sldId id="349" r:id="rId19"/>
    <p:sldId id="385" r:id="rId20"/>
    <p:sldId id="386" r:id="rId21"/>
    <p:sldId id="352" r:id="rId22"/>
    <p:sldId id="355" r:id="rId23"/>
    <p:sldId id="379" r:id="rId24"/>
    <p:sldId id="378" r:id="rId25"/>
    <p:sldId id="356" r:id="rId26"/>
    <p:sldId id="388" r:id="rId27"/>
    <p:sldId id="307" r:id="rId28"/>
    <p:sldId id="338" r:id="rId29"/>
    <p:sldId id="387" r:id="rId30"/>
    <p:sldId id="373" r:id="rId31"/>
    <p:sldId id="319" r:id="rId32"/>
    <p:sldId id="320" r:id="rId33"/>
    <p:sldId id="380" r:id="rId34"/>
    <p:sldId id="389" r:id="rId35"/>
    <p:sldId id="390" r:id="rId36"/>
    <p:sldId id="391" r:id="rId37"/>
    <p:sldId id="362" r:id="rId38"/>
    <p:sldId id="363" r:id="rId39"/>
  </p:sldIdLst>
  <p:sldSz cx="125999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0000FF"/>
    <a:srgbClr val="006600"/>
    <a:srgbClr val="00FF00"/>
    <a:srgbClr val="008080"/>
    <a:srgbClr val="FF6600"/>
    <a:srgbClr val="33CC33"/>
    <a:srgbClr val="FF99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900" autoAdjust="0"/>
  </p:normalViewPr>
  <p:slideViewPr>
    <p:cSldViewPr snapToGrid="0">
      <p:cViewPr varScale="1">
        <p:scale>
          <a:sx n="53" d="100"/>
          <a:sy n="53" d="100"/>
        </p:scale>
        <p:origin x="1108" y="52"/>
      </p:cViewPr>
      <p:guideLst>
        <p:guide orient="horz" pos="2160"/>
        <p:guide pos="3969"/>
      </p:guideLst>
    </p:cSldViewPr>
  </p:slid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indatshiula1@gmail.com" userId="d57b871c66df6eda" providerId="LiveId" clId="{6990CB17-CE14-4320-AF15-77FB0CD56593}"/>
    <pc:docChg chg="undo custSel addSld delSld modSld sldOrd modMainMaster">
      <pc:chgData name="belindatshiula1@gmail.com" userId="d57b871c66df6eda" providerId="LiveId" clId="{6990CB17-CE14-4320-AF15-77FB0CD56593}" dt="2024-07-16T19:58:39.033" v="4072" actId="1076"/>
      <pc:docMkLst>
        <pc:docMk/>
      </pc:docMkLst>
      <pc:sldChg chg="addSp modSp del mod">
        <pc:chgData name="belindatshiula1@gmail.com" userId="d57b871c66df6eda" providerId="LiveId" clId="{6990CB17-CE14-4320-AF15-77FB0CD56593}" dt="2024-07-16T13:26:05.265" v="2461" actId="2696"/>
        <pc:sldMkLst>
          <pc:docMk/>
          <pc:sldMk cId="3139137882" sldId="272"/>
        </pc:sldMkLst>
        <pc:spChg chg="mod">
          <ac:chgData name="belindatshiula1@gmail.com" userId="d57b871c66df6eda" providerId="LiveId" clId="{6990CB17-CE14-4320-AF15-77FB0CD56593}" dt="2024-07-14T11:45:21.829" v="1234" actId="113"/>
          <ac:spMkLst>
            <pc:docMk/>
            <pc:sldMk cId="3139137882" sldId="272"/>
            <ac:spMk id="2" creationId="{BEB858AC-148C-4809-8D9A-3308FC20FAE3}"/>
          </ac:spMkLst>
        </pc:spChg>
        <pc:spChg chg="add">
          <ac:chgData name="belindatshiula1@gmail.com" userId="d57b871c66df6eda" providerId="LiveId" clId="{6990CB17-CE14-4320-AF15-77FB0CD56593}" dt="2024-07-16T09:07:38.627" v="1625"/>
          <ac:spMkLst>
            <pc:docMk/>
            <pc:sldMk cId="3139137882" sldId="272"/>
            <ac:spMk id="3" creationId="{FB7E67F5-B18F-23EB-5FF9-DC7B969E2E64}"/>
          </ac:spMkLst>
        </pc:spChg>
        <pc:spChg chg="mod">
          <ac:chgData name="belindatshiula1@gmail.com" userId="d57b871c66df6eda" providerId="LiveId" clId="{6990CB17-CE14-4320-AF15-77FB0CD56593}" dt="2024-07-16T09:25:37.910" v="1736" actId="20577"/>
          <ac:spMkLst>
            <pc:docMk/>
            <pc:sldMk cId="3139137882" sldId="272"/>
            <ac:spMk id="4" creationId="{4B8B086B-9DF6-488B-A3E9-C463DC4343B6}"/>
          </ac:spMkLst>
        </pc:spChg>
        <pc:spChg chg="add">
          <ac:chgData name="belindatshiula1@gmail.com" userId="d57b871c66df6eda" providerId="LiveId" clId="{6990CB17-CE14-4320-AF15-77FB0CD56593}" dt="2024-07-16T09:07:38.627" v="1625"/>
          <ac:spMkLst>
            <pc:docMk/>
            <pc:sldMk cId="3139137882" sldId="272"/>
            <ac:spMk id="6" creationId="{7F2A0697-C767-3691-F983-430AA625ED91}"/>
          </ac:spMkLst>
        </pc:spChg>
        <pc:graphicFrameChg chg="add">
          <ac:chgData name="belindatshiula1@gmail.com" userId="d57b871c66df6eda" providerId="LiveId" clId="{6990CB17-CE14-4320-AF15-77FB0CD56593}" dt="2024-07-16T09:07:38.627" v="1625"/>
          <ac:graphicFrameMkLst>
            <pc:docMk/>
            <pc:sldMk cId="3139137882" sldId="272"/>
            <ac:graphicFrameMk id="5" creationId="{B79AD6AE-2B26-9CEB-8048-591DC750D811}"/>
          </ac:graphicFrameMkLst>
        </pc:graphicFrameChg>
      </pc:sldChg>
      <pc:sldChg chg="modSp add del mod">
        <pc:chgData name="belindatshiula1@gmail.com" userId="d57b871c66df6eda" providerId="LiveId" clId="{6990CB17-CE14-4320-AF15-77FB0CD56593}" dt="2024-07-16T08:53:01.558" v="1623" actId="207"/>
        <pc:sldMkLst>
          <pc:docMk/>
          <pc:sldMk cId="3243972364" sldId="276"/>
        </pc:sldMkLst>
        <pc:graphicFrameChg chg="modGraphic">
          <ac:chgData name="belindatshiula1@gmail.com" userId="d57b871c66df6eda" providerId="LiveId" clId="{6990CB17-CE14-4320-AF15-77FB0CD56593}" dt="2024-07-16T08:53:01.558" v="1623" actId="207"/>
          <ac:graphicFrameMkLst>
            <pc:docMk/>
            <pc:sldMk cId="3243972364" sldId="276"/>
            <ac:graphicFrameMk id="4" creationId="{36FD37BF-8AFE-4CE5-A318-85D48752531C}"/>
          </ac:graphicFrameMkLst>
        </pc:graphicFrameChg>
      </pc:sldChg>
      <pc:sldChg chg="modSp mod">
        <pc:chgData name="belindatshiula1@gmail.com" userId="d57b871c66df6eda" providerId="LiveId" clId="{6990CB17-CE14-4320-AF15-77FB0CD56593}" dt="2024-07-16T19:11:08.962" v="3673" actId="20577"/>
        <pc:sldMkLst>
          <pc:docMk/>
          <pc:sldMk cId="718946113" sldId="284"/>
        </pc:sldMkLst>
        <pc:spChg chg="mod">
          <ac:chgData name="belindatshiula1@gmail.com" userId="d57b871c66df6eda" providerId="LiveId" clId="{6990CB17-CE14-4320-AF15-77FB0CD56593}" dt="2024-07-14T11:38:57.540" v="1204"/>
          <ac:spMkLst>
            <pc:docMk/>
            <pc:sldMk cId="718946113" sldId="284"/>
            <ac:spMk id="2" creationId="{023B29AA-6718-4701-9546-DF2E6C4E575A}"/>
          </ac:spMkLst>
        </pc:spChg>
        <pc:spChg chg="mod">
          <ac:chgData name="belindatshiula1@gmail.com" userId="d57b871c66df6eda" providerId="LiveId" clId="{6990CB17-CE14-4320-AF15-77FB0CD56593}" dt="2024-07-16T19:11:08.962" v="3673" actId="20577"/>
          <ac:spMkLst>
            <pc:docMk/>
            <pc:sldMk cId="718946113" sldId="284"/>
            <ac:spMk id="3" creationId="{DEC501CF-51F0-4F0E-9874-88F5578F65FA}"/>
          </ac:spMkLst>
        </pc:spChg>
      </pc:sldChg>
      <pc:sldChg chg="modSp mod">
        <pc:chgData name="belindatshiula1@gmail.com" userId="d57b871c66df6eda" providerId="LiveId" clId="{6990CB17-CE14-4320-AF15-77FB0CD56593}" dt="2024-07-16T09:05:54.143" v="1624" actId="113"/>
        <pc:sldMkLst>
          <pc:docMk/>
          <pc:sldMk cId="216327761" sldId="285"/>
        </pc:sldMkLst>
        <pc:spChg chg="mod">
          <ac:chgData name="belindatshiula1@gmail.com" userId="d57b871c66df6eda" providerId="LiveId" clId="{6990CB17-CE14-4320-AF15-77FB0CD56593}" dt="2024-07-14T11:38:57.540" v="1204"/>
          <ac:spMkLst>
            <pc:docMk/>
            <pc:sldMk cId="216327761" sldId="285"/>
            <ac:spMk id="2" creationId="{023B29AA-6718-4701-9546-DF2E6C4E575A}"/>
          </ac:spMkLst>
        </pc:spChg>
        <pc:spChg chg="mod">
          <ac:chgData name="belindatshiula1@gmail.com" userId="d57b871c66df6eda" providerId="LiveId" clId="{6990CB17-CE14-4320-AF15-77FB0CD56593}" dt="2024-07-16T09:05:54.143" v="1624" actId="113"/>
          <ac:spMkLst>
            <pc:docMk/>
            <pc:sldMk cId="216327761" sldId="285"/>
            <ac:spMk id="3" creationId="{DEC501CF-51F0-4F0E-9874-88F5578F65FA}"/>
          </ac:spMkLst>
        </pc:spChg>
      </pc:sldChg>
      <pc:sldChg chg="modSp mod">
        <pc:chgData name="belindatshiula1@gmail.com" userId="d57b871c66df6eda" providerId="LiveId" clId="{6990CB17-CE14-4320-AF15-77FB0CD56593}" dt="2024-07-15T14:44:08.552" v="1613" actId="20577"/>
        <pc:sldMkLst>
          <pc:docMk/>
          <pc:sldMk cId="3410032292" sldId="286"/>
        </pc:sldMkLst>
        <pc:spChg chg="mod">
          <ac:chgData name="belindatshiula1@gmail.com" userId="d57b871c66df6eda" providerId="LiveId" clId="{6990CB17-CE14-4320-AF15-77FB0CD56593}" dt="2024-07-14T11:38:57.540" v="1204"/>
          <ac:spMkLst>
            <pc:docMk/>
            <pc:sldMk cId="3410032292" sldId="286"/>
            <ac:spMk id="2" creationId="{023B29AA-6718-4701-9546-DF2E6C4E575A}"/>
          </ac:spMkLst>
        </pc:spChg>
        <pc:spChg chg="mod">
          <ac:chgData name="belindatshiula1@gmail.com" userId="d57b871c66df6eda" providerId="LiveId" clId="{6990CB17-CE14-4320-AF15-77FB0CD56593}" dt="2024-07-15T14:44:08.552" v="1613" actId="20577"/>
          <ac:spMkLst>
            <pc:docMk/>
            <pc:sldMk cId="3410032292" sldId="286"/>
            <ac:spMk id="3" creationId="{DEC501CF-51F0-4F0E-9874-88F5578F65FA}"/>
          </ac:spMkLst>
        </pc:spChg>
      </pc:sldChg>
      <pc:sldChg chg="modSp mod">
        <pc:chgData name="belindatshiula1@gmail.com" userId="d57b871c66df6eda" providerId="LiveId" clId="{6990CB17-CE14-4320-AF15-77FB0CD56593}" dt="2024-07-16T18:36:44.206" v="3657" actId="1076"/>
        <pc:sldMkLst>
          <pc:docMk/>
          <pc:sldMk cId="312241922" sldId="287"/>
        </pc:sldMkLst>
        <pc:spChg chg="mod">
          <ac:chgData name="belindatshiula1@gmail.com" userId="d57b871c66df6eda" providerId="LiveId" clId="{6990CB17-CE14-4320-AF15-77FB0CD56593}" dt="2024-07-14T11:38:57.540" v="1204"/>
          <ac:spMkLst>
            <pc:docMk/>
            <pc:sldMk cId="312241922" sldId="287"/>
            <ac:spMk id="2" creationId="{023B29AA-6718-4701-9546-DF2E6C4E575A}"/>
          </ac:spMkLst>
        </pc:spChg>
        <pc:spChg chg="mod">
          <ac:chgData name="belindatshiula1@gmail.com" userId="d57b871c66df6eda" providerId="LiveId" clId="{6990CB17-CE14-4320-AF15-77FB0CD56593}" dt="2024-07-16T18:36:44.206" v="3657" actId="1076"/>
          <ac:spMkLst>
            <pc:docMk/>
            <pc:sldMk cId="312241922" sldId="287"/>
            <ac:spMk id="3" creationId="{DEC501CF-51F0-4F0E-9874-88F5578F65FA}"/>
          </ac:spMkLst>
        </pc:spChg>
      </pc:sldChg>
      <pc:sldChg chg="modSp mod">
        <pc:chgData name="belindatshiula1@gmail.com" userId="d57b871c66df6eda" providerId="LiveId" clId="{6990CB17-CE14-4320-AF15-77FB0CD56593}" dt="2024-07-14T11:44:54.105" v="1230" actId="1076"/>
        <pc:sldMkLst>
          <pc:docMk/>
          <pc:sldMk cId="496419838" sldId="288"/>
        </pc:sldMkLst>
        <pc:spChg chg="mod">
          <ac:chgData name="belindatshiula1@gmail.com" userId="d57b871c66df6eda" providerId="LiveId" clId="{6990CB17-CE14-4320-AF15-77FB0CD56593}" dt="2024-07-14T11:44:54.105" v="1230" actId="1076"/>
          <ac:spMkLst>
            <pc:docMk/>
            <pc:sldMk cId="496419838" sldId="288"/>
            <ac:spMk id="4" creationId="{2A6BFCB5-C42C-4A2A-B56D-880505533802}"/>
          </ac:spMkLst>
        </pc:spChg>
      </pc:sldChg>
      <pc:sldChg chg="del">
        <pc:chgData name="belindatshiula1@gmail.com" userId="d57b871c66df6eda" providerId="LiveId" clId="{6990CB17-CE14-4320-AF15-77FB0CD56593}" dt="2024-07-14T11:01:18.461" v="693" actId="2696"/>
        <pc:sldMkLst>
          <pc:docMk/>
          <pc:sldMk cId="331084798" sldId="289"/>
        </pc:sldMkLst>
      </pc:sldChg>
      <pc:sldChg chg="addSp delSp modSp add del mod modClrScheme chgLayout">
        <pc:chgData name="belindatshiula1@gmail.com" userId="d57b871c66df6eda" providerId="LiveId" clId="{6990CB17-CE14-4320-AF15-77FB0CD56593}" dt="2024-07-16T13:33:59.505" v="2511" actId="120"/>
        <pc:sldMkLst>
          <pc:docMk/>
          <pc:sldMk cId="41973425" sldId="290"/>
        </pc:sldMkLst>
        <pc:spChg chg="del mod">
          <ac:chgData name="belindatshiula1@gmail.com" userId="d57b871c66df6eda" providerId="LiveId" clId="{6990CB17-CE14-4320-AF15-77FB0CD56593}" dt="2024-07-16T09:33:24.039" v="1764" actId="478"/>
          <ac:spMkLst>
            <pc:docMk/>
            <pc:sldMk cId="41973425" sldId="290"/>
            <ac:spMk id="2" creationId="{7D08584F-C347-4D14-95EC-CF0C7375ED92}"/>
          </ac:spMkLst>
        </pc:spChg>
        <pc:spChg chg="add del mod">
          <ac:chgData name="belindatshiula1@gmail.com" userId="d57b871c66df6eda" providerId="LiveId" clId="{6990CB17-CE14-4320-AF15-77FB0CD56593}" dt="2024-07-16T09:33:31.306" v="1765" actId="478"/>
          <ac:spMkLst>
            <pc:docMk/>
            <pc:sldMk cId="41973425" sldId="290"/>
            <ac:spMk id="5" creationId="{3FDE9A1B-1A74-2503-7546-45C2468C938D}"/>
          </ac:spMkLst>
        </pc:spChg>
        <pc:graphicFrameChg chg="mod modGraphic">
          <ac:chgData name="belindatshiula1@gmail.com" userId="d57b871c66df6eda" providerId="LiveId" clId="{6990CB17-CE14-4320-AF15-77FB0CD56593}" dt="2024-07-16T13:33:59.505" v="2511" actId="120"/>
          <ac:graphicFrameMkLst>
            <pc:docMk/>
            <pc:sldMk cId="41973425" sldId="290"/>
            <ac:graphicFrameMk id="3" creationId="{98713556-3FA0-4B60-9D0A-935A0D924F2F}"/>
          </ac:graphicFrameMkLst>
        </pc:graphicFrameChg>
      </pc:sldChg>
      <pc:sldChg chg="addSp delSp modSp mod">
        <pc:chgData name="belindatshiula1@gmail.com" userId="d57b871c66df6eda" providerId="LiveId" clId="{6990CB17-CE14-4320-AF15-77FB0CD56593}" dt="2024-07-16T19:08:12.181" v="3659" actId="20577"/>
        <pc:sldMkLst>
          <pc:docMk/>
          <pc:sldMk cId="0" sldId="297"/>
        </pc:sldMkLst>
        <pc:spChg chg="del mod">
          <ac:chgData name="belindatshiula1@gmail.com" userId="d57b871c66df6eda" providerId="LiveId" clId="{6990CB17-CE14-4320-AF15-77FB0CD56593}" dt="2024-07-14T11:39:48.054" v="1213" actId="21"/>
          <ac:spMkLst>
            <pc:docMk/>
            <pc:sldMk cId="0" sldId="297"/>
            <ac:spMk id="3" creationId="{EEEE1600-F571-4B54-851C-1CE7723BC500}"/>
          </ac:spMkLst>
        </pc:spChg>
        <pc:spChg chg="add del mod">
          <ac:chgData name="belindatshiula1@gmail.com" userId="d57b871c66df6eda" providerId="LiveId" clId="{6990CB17-CE14-4320-AF15-77FB0CD56593}" dt="2024-07-14T11:40:01.216" v="1214" actId="478"/>
          <ac:spMkLst>
            <pc:docMk/>
            <pc:sldMk cId="0" sldId="297"/>
            <ac:spMk id="7" creationId="{5B7E8F21-DCBD-57C4-DD9A-9124828BD514}"/>
          </ac:spMkLst>
        </pc:spChg>
        <pc:spChg chg="add mod">
          <ac:chgData name="belindatshiula1@gmail.com" userId="d57b871c66df6eda" providerId="LiveId" clId="{6990CB17-CE14-4320-AF15-77FB0CD56593}" dt="2024-07-16T19:07:50.981" v="3658" actId="1076"/>
          <ac:spMkLst>
            <pc:docMk/>
            <pc:sldMk cId="0" sldId="297"/>
            <ac:spMk id="8" creationId="{EEEE1600-F571-4B54-851C-1CE7723BC500}"/>
          </ac:spMkLst>
        </pc:spChg>
        <pc:spChg chg="mod">
          <ac:chgData name="belindatshiula1@gmail.com" userId="d57b871c66df6eda" providerId="LiveId" clId="{6990CB17-CE14-4320-AF15-77FB0CD56593}" dt="2024-07-16T19:08:12.181" v="3659" actId="20577"/>
          <ac:spMkLst>
            <pc:docMk/>
            <pc:sldMk cId="0" sldId="297"/>
            <ac:spMk id="39938" creationId="{630DB981-724D-42DB-B4F9-A5FC8A98CD2B}"/>
          </ac:spMkLst>
        </pc:spChg>
      </pc:sldChg>
      <pc:sldChg chg="del">
        <pc:chgData name="belindatshiula1@gmail.com" userId="d57b871c66df6eda" providerId="LiveId" clId="{6990CB17-CE14-4320-AF15-77FB0CD56593}" dt="2024-07-14T11:30:08.072" v="852" actId="2696"/>
        <pc:sldMkLst>
          <pc:docMk/>
          <pc:sldMk cId="1997122245" sldId="306"/>
        </pc:sldMkLst>
      </pc:sldChg>
      <pc:sldChg chg="modSp add del mod ord">
        <pc:chgData name="belindatshiula1@gmail.com" userId="d57b871c66df6eda" providerId="LiveId" clId="{6990CB17-CE14-4320-AF15-77FB0CD56593}" dt="2024-07-15T14:35:22.651" v="1588"/>
        <pc:sldMkLst>
          <pc:docMk/>
          <pc:sldMk cId="2635638993" sldId="307"/>
        </pc:sldMkLst>
        <pc:graphicFrameChg chg="mod modGraphic">
          <ac:chgData name="belindatshiula1@gmail.com" userId="d57b871c66df6eda" providerId="LiveId" clId="{6990CB17-CE14-4320-AF15-77FB0CD56593}" dt="2024-07-15T14:23:35.745" v="1582" actId="207"/>
          <ac:graphicFrameMkLst>
            <pc:docMk/>
            <pc:sldMk cId="2635638993" sldId="307"/>
            <ac:graphicFrameMk id="3" creationId="{A8E22A7B-A712-4C76-9355-ECBA434F50A3}"/>
          </ac:graphicFrameMkLst>
        </pc:graphicFrameChg>
      </pc:sldChg>
      <pc:sldChg chg="del">
        <pc:chgData name="belindatshiula1@gmail.com" userId="d57b871c66df6eda" providerId="LiveId" clId="{6990CB17-CE14-4320-AF15-77FB0CD56593}" dt="2024-07-14T11:37:03.180" v="1184" actId="2696"/>
        <pc:sldMkLst>
          <pc:docMk/>
          <pc:sldMk cId="387966753" sldId="312"/>
        </pc:sldMkLst>
      </pc:sldChg>
      <pc:sldChg chg="del">
        <pc:chgData name="belindatshiula1@gmail.com" userId="d57b871c66df6eda" providerId="LiveId" clId="{6990CB17-CE14-4320-AF15-77FB0CD56593}" dt="2024-07-14T11:37:06.524" v="1185" actId="2696"/>
        <pc:sldMkLst>
          <pc:docMk/>
          <pc:sldMk cId="352871668" sldId="313"/>
        </pc:sldMkLst>
      </pc:sldChg>
      <pc:sldChg chg="modSp mod">
        <pc:chgData name="belindatshiula1@gmail.com" userId="d57b871c66df6eda" providerId="LiveId" clId="{6990CB17-CE14-4320-AF15-77FB0CD56593}" dt="2024-07-14T12:02:47.547" v="1296" actId="403"/>
        <pc:sldMkLst>
          <pc:docMk/>
          <pc:sldMk cId="2268127536" sldId="319"/>
        </pc:sldMkLst>
        <pc:spChg chg="mod">
          <ac:chgData name="belindatshiula1@gmail.com" userId="d57b871c66df6eda" providerId="LiveId" clId="{6990CB17-CE14-4320-AF15-77FB0CD56593}" dt="2024-07-14T12:02:47.547" v="1296" actId="403"/>
          <ac:spMkLst>
            <pc:docMk/>
            <pc:sldMk cId="2268127536" sldId="319"/>
            <ac:spMk id="4" creationId="{2A6BFCB5-C42C-4A2A-B56D-880505533802}"/>
          </ac:spMkLst>
        </pc:spChg>
      </pc:sldChg>
      <pc:sldChg chg="modSp add mod">
        <pc:chgData name="belindatshiula1@gmail.com" userId="d57b871c66df6eda" providerId="LiveId" clId="{6990CB17-CE14-4320-AF15-77FB0CD56593}" dt="2024-07-16T10:15:54.626" v="2215" actId="12"/>
        <pc:sldMkLst>
          <pc:docMk/>
          <pc:sldMk cId="2067549701" sldId="320"/>
        </pc:sldMkLst>
        <pc:spChg chg="mod">
          <ac:chgData name="belindatshiula1@gmail.com" userId="d57b871c66df6eda" providerId="LiveId" clId="{6990CB17-CE14-4320-AF15-77FB0CD56593}" dt="2024-07-14T11:38:57.540" v="1204"/>
          <ac:spMkLst>
            <pc:docMk/>
            <pc:sldMk cId="2067549701" sldId="320"/>
            <ac:spMk id="2" creationId="{400DA9A8-C06F-460F-B3FA-ED5AF17EC6F0}"/>
          </ac:spMkLst>
        </pc:spChg>
        <pc:spChg chg="mod">
          <ac:chgData name="belindatshiula1@gmail.com" userId="d57b871c66df6eda" providerId="LiveId" clId="{6990CB17-CE14-4320-AF15-77FB0CD56593}" dt="2024-07-16T10:15:54.626" v="2215" actId="12"/>
          <ac:spMkLst>
            <pc:docMk/>
            <pc:sldMk cId="2067549701" sldId="320"/>
            <ac:spMk id="3" creationId="{DB947066-1245-417A-82F9-708EC4E3530C}"/>
          </ac:spMkLst>
        </pc:spChg>
      </pc:sldChg>
      <pc:sldChg chg="modSp del mod">
        <pc:chgData name="belindatshiula1@gmail.com" userId="d57b871c66df6eda" providerId="LiveId" clId="{6990CB17-CE14-4320-AF15-77FB0CD56593}" dt="2024-07-14T11:31:22.631" v="857" actId="2696"/>
        <pc:sldMkLst>
          <pc:docMk/>
          <pc:sldMk cId="3047481442" sldId="320"/>
        </pc:sldMkLst>
        <pc:spChg chg="mod">
          <ac:chgData name="belindatshiula1@gmail.com" userId="d57b871c66df6eda" providerId="LiveId" clId="{6990CB17-CE14-4320-AF15-77FB0CD56593}" dt="2024-07-14T10:49:50.441" v="342" actId="6549"/>
          <ac:spMkLst>
            <pc:docMk/>
            <pc:sldMk cId="3047481442" sldId="320"/>
            <ac:spMk id="3" creationId="{DB947066-1245-417A-82F9-708EC4E3530C}"/>
          </ac:spMkLst>
        </pc:spChg>
      </pc:sldChg>
      <pc:sldChg chg="del">
        <pc:chgData name="belindatshiula1@gmail.com" userId="d57b871c66df6eda" providerId="LiveId" clId="{6990CB17-CE14-4320-AF15-77FB0CD56593}" dt="2024-07-14T11:30:01.588" v="851" actId="2696"/>
        <pc:sldMkLst>
          <pc:docMk/>
          <pc:sldMk cId="776631378" sldId="324"/>
        </pc:sldMkLst>
      </pc:sldChg>
      <pc:sldChg chg="del">
        <pc:chgData name="belindatshiula1@gmail.com" userId="d57b871c66df6eda" providerId="LiveId" clId="{6990CB17-CE14-4320-AF15-77FB0CD56593}" dt="2024-07-14T11:30:15.744" v="854" actId="2696"/>
        <pc:sldMkLst>
          <pc:docMk/>
          <pc:sldMk cId="2467399505" sldId="328"/>
        </pc:sldMkLst>
      </pc:sldChg>
      <pc:sldChg chg="del">
        <pc:chgData name="belindatshiula1@gmail.com" userId="d57b871c66df6eda" providerId="LiveId" clId="{6990CB17-CE14-4320-AF15-77FB0CD56593}" dt="2024-07-14T11:36:51.491" v="1182" actId="2696"/>
        <pc:sldMkLst>
          <pc:docMk/>
          <pc:sldMk cId="2488817336" sldId="332"/>
        </pc:sldMkLst>
      </pc:sldChg>
      <pc:sldChg chg="del">
        <pc:chgData name="belindatshiula1@gmail.com" userId="d57b871c66df6eda" providerId="LiveId" clId="{6990CB17-CE14-4320-AF15-77FB0CD56593}" dt="2024-07-14T11:36:55.851" v="1183" actId="2696"/>
        <pc:sldMkLst>
          <pc:docMk/>
          <pc:sldMk cId="3759682093" sldId="333"/>
        </pc:sldMkLst>
      </pc:sldChg>
      <pc:sldChg chg="modSp mod ord">
        <pc:chgData name="belindatshiula1@gmail.com" userId="d57b871c66df6eda" providerId="LiveId" clId="{6990CB17-CE14-4320-AF15-77FB0CD56593}" dt="2024-07-16T18:31:16.597" v="3554" actId="207"/>
        <pc:sldMkLst>
          <pc:docMk/>
          <pc:sldMk cId="31605081" sldId="338"/>
        </pc:sldMkLst>
        <pc:spChg chg="mod">
          <ac:chgData name="belindatshiula1@gmail.com" userId="d57b871c66df6eda" providerId="LiveId" clId="{6990CB17-CE14-4320-AF15-77FB0CD56593}" dt="2024-07-16T14:23:42.858" v="2781" actId="113"/>
          <ac:spMkLst>
            <pc:docMk/>
            <pc:sldMk cId="31605081" sldId="338"/>
            <ac:spMk id="2" creationId="{7D08584F-C347-4D14-95EC-CF0C7375ED92}"/>
          </ac:spMkLst>
        </pc:spChg>
        <pc:graphicFrameChg chg="mod modGraphic">
          <ac:chgData name="belindatshiula1@gmail.com" userId="d57b871c66df6eda" providerId="LiveId" clId="{6990CB17-CE14-4320-AF15-77FB0CD56593}" dt="2024-07-16T18:31:16.597" v="3554" actId="207"/>
          <ac:graphicFrameMkLst>
            <pc:docMk/>
            <pc:sldMk cId="31605081" sldId="338"/>
            <ac:graphicFrameMk id="3" creationId="{FE92298D-4091-400D-8AAF-09E0E83EA1C4}"/>
          </ac:graphicFrameMkLst>
        </pc:graphicFrameChg>
      </pc:sldChg>
      <pc:sldChg chg="modSp del mod">
        <pc:chgData name="belindatshiula1@gmail.com" userId="d57b871c66df6eda" providerId="LiveId" clId="{6990CB17-CE14-4320-AF15-77FB0CD56593}" dt="2024-07-16T10:15:05.397" v="2198" actId="2696"/>
        <pc:sldMkLst>
          <pc:docMk/>
          <pc:sldMk cId="3249981115" sldId="344"/>
        </pc:sldMkLst>
        <pc:spChg chg="mod">
          <ac:chgData name="belindatshiula1@gmail.com" userId="d57b871c66df6eda" providerId="LiveId" clId="{6990CB17-CE14-4320-AF15-77FB0CD56593}" dt="2024-07-14T11:38:57.540" v="1204"/>
          <ac:spMkLst>
            <pc:docMk/>
            <pc:sldMk cId="3249981115" sldId="344"/>
            <ac:spMk id="2" creationId="{400DA9A8-C06F-460F-B3FA-ED5AF17EC6F0}"/>
          </ac:spMkLst>
        </pc:spChg>
        <pc:spChg chg="mod">
          <ac:chgData name="belindatshiula1@gmail.com" userId="d57b871c66df6eda" providerId="LiveId" clId="{6990CB17-CE14-4320-AF15-77FB0CD56593}" dt="2024-07-14T12:01:20.927" v="1288" actId="1076"/>
          <ac:spMkLst>
            <pc:docMk/>
            <pc:sldMk cId="3249981115" sldId="344"/>
            <ac:spMk id="3" creationId="{DB947066-1245-417A-82F9-708EC4E3530C}"/>
          </ac:spMkLst>
        </pc:spChg>
      </pc:sldChg>
      <pc:sldChg chg="modSp mod">
        <pc:chgData name="belindatshiula1@gmail.com" userId="d57b871c66df6eda" providerId="LiveId" clId="{6990CB17-CE14-4320-AF15-77FB0CD56593}" dt="2024-07-16T10:46:20.191" v="2314" actId="20577"/>
        <pc:sldMkLst>
          <pc:docMk/>
          <pc:sldMk cId="3811653677" sldId="347"/>
        </pc:sldMkLst>
        <pc:spChg chg="mod">
          <ac:chgData name="belindatshiula1@gmail.com" userId="d57b871c66df6eda" providerId="LiveId" clId="{6990CB17-CE14-4320-AF15-77FB0CD56593}" dt="2024-07-14T11:38:57.540" v="1204"/>
          <ac:spMkLst>
            <pc:docMk/>
            <pc:sldMk cId="3811653677" sldId="347"/>
            <ac:spMk id="2" creationId="{023B29AA-6718-4701-9546-DF2E6C4E575A}"/>
          </ac:spMkLst>
        </pc:spChg>
        <pc:graphicFrameChg chg="mod modGraphic">
          <ac:chgData name="belindatshiula1@gmail.com" userId="d57b871c66df6eda" providerId="LiveId" clId="{6990CB17-CE14-4320-AF15-77FB0CD56593}" dt="2024-07-16T10:46:20.191" v="2314" actId="20577"/>
          <ac:graphicFrameMkLst>
            <pc:docMk/>
            <pc:sldMk cId="3811653677" sldId="347"/>
            <ac:graphicFrameMk id="4" creationId="{AA9DE565-7288-4D38-94F1-6F5330F65374}"/>
          </ac:graphicFrameMkLst>
        </pc:graphicFrameChg>
      </pc:sldChg>
      <pc:sldChg chg="addSp delSp modSp add del mod ord">
        <pc:chgData name="belindatshiula1@gmail.com" userId="d57b871c66df6eda" providerId="LiveId" clId="{6990CB17-CE14-4320-AF15-77FB0CD56593}" dt="2024-07-16T18:07:36.556" v="3510"/>
        <pc:sldMkLst>
          <pc:docMk/>
          <pc:sldMk cId="947854965" sldId="348"/>
        </pc:sldMkLst>
        <pc:spChg chg="del">
          <ac:chgData name="belindatshiula1@gmail.com" userId="d57b871c66df6eda" providerId="LiveId" clId="{6990CB17-CE14-4320-AF15-77FB0CD56593}" dt="2024-07-16T09:47:58.921" v="1792" actId="478"/>
          <ac:spMkLst>
            <pc:docMk/>
            <pc:sldMk cId="947854965" sldId="348"/>
            <ac:spMk id="2" creationId="{7D08584F-C347-4D14-95EC-CF0C7375ED92}"/>
          </ac:spMkLst>
        </pc:spChg>
        <pc:spChg chg="add del mod">
          <ac:chgData name="belindatshiula1@gmail.com" userId="d57b871c66df6eda" providerId="LiveId" clId="{6990CB17-CE14-4320-AF15-77FB0CD56593}" dt="2024-07-16T09:48:00.906" v="1793" actId="478"/>
          <ac:spMkLst>
            <pc:docMk/>
            <pc:sldMk cId="947854965" sldId="348"/>
            <ac:spMk id="5" creationId="{6AB285C6-F946-F2FE-C053-521ADECF835E}"/>
          </ac:spMkLst>
        </pc:spChg>
        <pc:graphicFrameChg chg="mod modGraphic">
          <ac:chgData name="belindatshiula1@gmail.com" userId="d57b871c66df6eda" providerId="LiveId" clId="{6990CB17-CE14-4320-AF15-77FB0CD56593}" dt="2024-07-16T13:36:34.125" v="2517" actId="120"/>
          <ac:graphicFrameMkLst>
            <pc:docMk/>
            <pc:sldMk cId="947854965" sldId="348"/>
            <ac:graphicFrameMk id="3" creationId="{98713556-3FA0-4B60-9D0A-935A0D924F2F}"/>
          </ac:graphicFrameMkLst>
        </pc:graphicFrameChg>
      </pc:sldChg>
      <pc:sldChg chg="addSp delSp modSp add del mod ord">
        <pc:chgData name="belindatshiula1@gmail.com" userId="d57b871c66df6eda" providerId="LiveId" clId="{6990CB17-CE14-4320-AF15-77FB0CD56593}" dt="2024-07-16T14:47:47.705" v="2910"/>
        <pc:sldMkLst>
          <pc:docMk/>
          <pc:sldMk cId="803063735" sldId="349"/>
        </pc:sldMkLst>
        <pc:spChg chg="del">
          <ac:chgData name="belindatshiula1@gmail.com" userId="d57b871c66df6eda" providerId="LiveId" clId="{6990CB17-CE14-4320-AF15-77FB0CD56593}" dt="2024-07-16T09:56:36.710" v="1807" actId="478"/>
          <ac:spMkLst>
            <pc:docMk/>
            <pc:sldMk cId="803063735" sldId="349"/>
            <ac:spMk id="2" creationId="{7D08584F-C347-4D14-95EC-CF0C7375ED92}"/>
          </ac:spMkLst>
        </pc:spChg>
        <pc:spChg chg="add del mod">
          <ac:chgData name="belindatshiula1@gmail.com" userId="d57b871c66df6eda" providerId="LiveId" clId="{6990CB17-CE14-4320-AF15-77FB0CD56593}" dt="2024-07-16T09:56:38.841" v="1808" actId="478"/>
          <ac:spMkLst>
            <pc:docMk/>
            <pc:sldMk cId="803063735" sldId="349"/>
            <ac:spMk id="5" creationId="{2D11E743-7283-8914-8956-6A025191175C}"/>
          </ac:spMkLst>
        </pc:spChg>
        <pc:graphicFrameChg chg="mod modGraphic">
          <ac:chgData name="belindatshiula1@gmail.com" userId="d57b871c66df6eda" providerId="LiveId" clId="{6990CB17-CE14-4320-AF15-77FB0CD56593}" dt="2024-07-16T10:00:07.052" v="1814" actId="207"/>
          <ac:graphicFrameMkLst>
            <pc:docMk/>
            <pc:sldMk cId="803063735" sldId="349"/>
            <ac:graphicFrameMk id="3" creationId="{98713556-3FA0-4B60-9D0A-935A0D924F2F}"/>
          </ac:graphicFrameMkLst>
        </pc:graphicFrameChg>
      </pc:sldChg>
      <pc:sldChg chg="del">
        <pc:chgData name="belindatshiula1@gmail.com" userId="d57b871c66df6eda" providerId="LiveId" clId="{6990CB17-CE14-4320-AF15-77FB0CD56593}" dt="2024-07-14T11:29:56.650" v="850" actId="2696"/>
        <pc:sldMkLst>
          <pc:docMk/>
          <pc:sldMk cId="2532108806" sldId="350"/>
        </pc:sldMkLst>
      </pc:sldChg>
      <pc:sldChg chg="addSp modSp add del mod">
        <pc:chgData name="belindatshiula1@gmail.com" userId="d57b871c66df6eda" providerId="LiveId" clId="{6990CB17-CE14-4320-AF15-77FB0CD56593}" dt="2024-07-16T17:30:09.218" v="3076" actId="20577"/>
        <pc:sldMkLst>
          <pc:docMk/>
          <pc:sldMk cId="2713219261" sldId="352"/>
        </pc:sldMkLst>
        <pc:spChg chg="mod">
          <ac:chgData name="belindatshiula1@gmail.com" userId="d57b871c66df6eda" providerId="LiveId" clId="{6990CB17-CE14-4320-AF15-77FB0CD56593}" dt="2024-07-16T17:29:20.034" v="3055" actId="113"/>
          <ac:spMkLst>
            <pc:docMk/>
            <pc:sldMk cId="2713219261" sldId="352"/>
            <ac:spMk id="2" creationId="{7D08584F-C347-4D14-95EC-CF0C7375ED92}"/>
          </ac:spMkLst>
        </pc:spChg>
        <pc:spChg chg="add mod">
          <ac:chgData name="belindatshiula1@gmail.com" userId="d57b871c66df6eda" providerId="LiveId" clId="{6990CB17-CE14-4320-AF15-77FB0CD56593}" dt="2024-07-16T17:30:09.218" v="3076" actId="20577"/>
          <ac:spMkLst>
            <pc:docMk/>
            <pc:sldMk cId="2713219261" sldId="352"/>
            <ac:spMk id="5" creationId="{7639CB7D-D949-1377-6353-30826AB01C04}"/>
          </ac:spMkLst>
        </pc:spChg>
        <pc:graphicFrameChg chg="mod modGraphic">
          <ac:chgData name="belindatshiula1@gmail.com" userId="d57b871c66df6eda" providerId="LiveId" clId="{6990CB17-CE14-4320-AF15-77FB0CD56593}" dt="2024-07-16T17:29:03.378" v="3052" actId="14100"/>
          <ac:graphicFrameMkLst>
            <pc:docMk/>
            <pc:sldMk cId="2713219261" sldId="352"/>
            <ac:graphicFrameMk id="4" creationId="{9FAA7CDA-A1A1-41A0-B8CF-6F5A977C785C}"/>
          </ac:graphicFrameMkLst>
        </pc:graphicFrameChg>
      </pc:sldChg>
      <pc:sldChg chg="del">
        <pc:chgData name="belindatshiula1@gmail.com" userId="d57b871c66df6eda" providerId="LiveId" clId="{6990CB17-CE14-4320-AF15-77FB0CD56593}" dt="2024-07-14T11:30:11.713" v="853" actId="2696"/>
        <pc:sldMkLst>
          <pc:docMk/>
          <pc:sldMk cId="2516371585" sldId="353"/>
        </pc:sldMkLst>
      </pc:sldChg>
      <pc:sldChg chg="del">
        <pc:chgData name="belindatshiula1@gmail.com" userId="d57b871c66df6eda" providerId="LiveId" clId="{6990CB17-CE14-4320-AF15-77FB0CD56593}" dt="2024-07-14T11:30:19.839" v="855" actId="2696"/>
        <pc:sldMkLst>
          <pc:docMk/>
          <pc:sldMk cId="1710214570" sldId="354"/>
        </pc:sldMkLst>
      </pc:sldChg>
      <pc:sldChg chg="addSp delSp modSp mod ord">
        <pc:chgData name="belindatshiula1@gmail.com" userId="d57b871c66df6eda" providerId="LiveId" clId="{6990CB17-CE14-4320-AF15-77FB0CD56593}" dt="2024-07-16T19:29:27.990" v="3677"/>
        <pc:sldMkLst>
          <pc:docMk/>
          <pc:sldMk cId="3238388182" sldId="355"/>
        </pc:sldMkLst>
        <pc:spChg chg="add del mod">
          <ac:chgData name="belindatshiula1@gmail.com" userId="d57b871c66df6eda" providerId="LiveId" clId="{6990CB17-CE14-4320-AF15-77FB0CD56593}" dt="2024-07-16T18:13:30.661" v="3516" actId="478"/>
          <ac:spMkLst>
            <pc:docMk/>
            <pc:sldMk cId="3238388182" sldId="355"/>
            <ac:spMk id="2" creationId="{BEB858AC-148C-4809-8D9A-3308FC20FAE3}"/>
          </ac:spMkLst>
        </pc:spChg>
        <pc:spChg chg="mod">
          <ac:chgData name="belindatshiula1@gmail.com" userId="d57b871c66df6eda" providerId="LiveId" clId="{6990CB17-CE14-4320-AF15-77FB0CD56593}" dt="2024-07-16T19:29:27.990" v="3677"/>
          <ac:spMkLst>
            <pc:docMk/>
            <pc:sldMk cId="3238388182" sldId="355"/>
            <ac:spMk id="4" creationId="{4B8B086B-9DF6-488B-A3E9-C463DC4343B6}"/>
          </ac:spMkLst>
        </pc:spChg>
        <pc:spChg chg="add del mod">
          <ac:chgData name="belindatshiula1@gmail.com" userId="d57b871c66df6eda" providerId="LiveId" clId="{6990CB17-CE14-4320-AF15-77FB0CD56593}" dt="2024-07-16T18:13:30.661" v="3516" actId="478"/>
          <ac:spMkLst>
            <pc:docMk/>
            <pc:sldMk cId="3238388182" sldId="355"/>
            <ac:spMk id="6" creationId="{4F571C6A-5A5C-37CC-CAD0-F7798A1A9425}"/>
          </ac:spMkLst>
        </pc:spChg>
        <pc:picChg chg="add mod">
          <ac:chgData name="belindatshiula1@gmail.com" userId="d57b871c66df6eda" providerId="LiveId" clId="{6990CB17-CE14-4320-AF15-77FB0CD56593}" dt="2024-07-16T09:40:33.769" v="1773"/>
          <ac:picMkLst>
            <pc:docMk/>
            <pc:sldMk cId="3238388182" sldId="355"/>
            <ac:picMk id="3" creationId="{6BF958B2-1C10-965C-373E-338872322CA5}"/>
          </ac:picMkLst>
        </pc:picChg>
        <pc:picChg chg="add mod">
          <ac:chgData name="belindatshiula1@gmail.com" userId="d57b871c66df6eda" providerId="LiveId" clId="{6990CB17-CE14-4320-AF15-77FB0CD56593}" dt="2024-07-16T18:22:47.012" v="3532" actId="1076"/>
          <ac:picMkLst>
            <pc:docMk/>
            <pc:sldMk cId="3238388182" sldId="355"/>
            <ac:picMk id="6146" creationId="{AD1E078B-23FC-3EDC-1FB1-F5C79FE27F39}"/>
          </ac:picMkLst>
        </pc:picChg>
      </pc:sldChg>
      <pc:sldChg chg="modSp mod">
        <pc:chgData name="belindatshiula1@gmail.com" userId="d57b871c66df6eda" providerId="LiveId" clId="{6990CB17-CE14-4320-AF15-77FB0CD56593}" dt="2024-07-16T18:28:21.389" v="3545" actId="2710"/>
        <pc:sldMkLst>
          <pc:docMk/>
          <pc:sldMk cId="1709664494" sldId="356"/>
        </pc:sldMkLst>
        <pc:spChg chg="mod">
          <ac:chgData name="belindatshiula1@gmail.com" userId="d57b871c66df6eda" providerId="LiveId" clId="{6990CB17-CE14-4320-AF15-77FB0CD56593}" dt="2024-07-16T14:24:59.134" v="2789" actId="20577"/>
          <ac:spMkLst>
            <pc:docMk/>
            <pc:sldMk cId="1709664494" sldId="356"/>
            <ac:spMk id="2" creationId="{BEB858AC-148C-4809-8D9A-3308FC20FAE3}"/>
          </ac:spMkLst>
        </pc:spChg>
        <pc:spChg chg="mod">
          <ac:chgData name="belindatshiula1@gmail.com" userId="d57b871c66df6eda" providerId="LiveId" clId="{6990CB17-CE14-4320-AF15-77FB0CD56593}" dt="2024-07-16T18:28:21.389" v="3545" actId="2710"/>
          <ac:spMkLst>
            <pc:docMk/>
            <pc:sldMk cId="1709664494" sldId="356"/>
            <ac:spMk id="4" creationId="{4B8B086B-9DF6-488B-A3E9-C463DC4343B6}"/>
          </ac:spMkLst>
        </pc:spChg>
      </pc:sldChg>
      <pc:sldChg chg="modSp del mod">
        <pc:chgData name="belindatshiula1@gmail.com" userId="d57b871c66df6eda" providerId="LiveId" clId="{6990CB17-CE14-4320-AF15-77FB0CD56593}" dt="2024-07-16T10:14:55.177" v="2197" actId="2696"/>
        <pc:sldMkLst>
          <pc:docMk/>
          <pc:sldMk cId="3385468131" sldId="357"/>
        </pc:sldMkLst>
        <pc:spChg chg="mod">
          <ac:chgData name="belindatshiula1@gmail.com" userId="d57b871c66df6eda" providerId="LiveId" clId="{6990CB17-CE14-4320-AF15-77FB0CD56593}" dt="2024-07-14T11:38:57.540" v="1204"/>
          <ac:spMkLst>
            <pc:docMk/>
            <pc:sldMk cId="3385468131" sldId="357"/>
            <ac:spMk id="2" creationId="{400DA9A8-C06F-460F-B3FA-ED5AF17EC6F0}"/>
          </ac:spMkLst>
        </pc:spChg>
        <pc:spChg chg="mod">
          <ac:chgData name="belindatshiula1@gmail.com" userId="d57b871c66df6eda" providerId="LiveId" clId="{6990CB17-CE14-4320-AF15-77FB0CD56593}" dt="2024-07-14T12:01:35.999" v="1289" actId="1076"/>
          <ac:spMkLst>
            <pc:docMk/>
            <pc:sldMk cId="3385468131" sldId="357"/>
            <ac:spMk id="3" creationId="{DB947066-1245-417A-82F9-708EC4E3530C}"/>
          </ac:spMkLst>
        </pc:spChg>
      </pc:sldChg>
      <pc:sldChg chg="del">
        <pc:chgData name="belindatshiula1@gmail.com" userId="d57b871c66df6eda" providerId="LiveId" clId="{6990CB17-CE14-4320-AF15-77FB0CD56593}" dt="2024-07-14T09:17:05.434" v="65" actId="2696"/>
        <pc:sldMkLst>
          <pc:docMk/>
          <pc:sldMk cId="57896092" sldId="359"/>
        </pc:sldMkLst>
      </pc:sldChg>
      <pc:sldChg chg="del">
        <pc:chgData name="belindatshiula1@gmail.com" userId="d57b871c66df6eda" providerId="LiveId" clId="{6990CB17-CE14-4320-AF15-77FB0CD56593}" dt="2024-07-14T10:45:33.569" v="306" actId="2696"/>
        <pc:sldMkLst>
          <pc:docMk/>
          <pc:sldMk cId="4192614208" sldId="360"/>
        </pc:sldMkLst>
      </pc:sldChg>
      <pc:sldChg chg="modSp del mod">
        <pc:chgData name="belindatshiula1@gmail.com" userId="d57b871c66df6eda" providerId="LiveId" clId="{6990CB17-CE14-4320-AF15-77FB0CD56593}" dt="2024-07-16T14:19:11.096" v="2766" actId="2696"/>
        <pc:sldMkLst>
          <pc:docMk/>
          <pc:sldMk cId="2869684501" sldId="361"/>
        </pc:sldMkLst>
        <pc:spChg chg="mod">
          <ac:chgData name="belindatshiula1@gmail.com" userId="d57b871c66df6eda" providerId="LiveId" clId="{6990CB17-CE14-4320-AF15-77FB0CD56593}" dt="2024-07-16T14:09:56.323" v="2678" actId="20577"/>
          <ac:spMkLst>
            <pc:docMk/>
            <pc:sldMk cId="2869684501" sldId="361"/>
            <ac:spMk id="2" creationId="{39C0C9C8-9330-424E-8F55-5E46BEC02F47}"/>
          </ac:spMkLst>
        </pc:spChg>
        <pc:spChg chg="mod">
          <ac:chgData name="belindatshiula1@gmail.com" userId="d57b871c66df6eda" providerId="LiveId" clId="{6990CB17-CE14-4320-AF15-77FB0CD56593}" dt="2024-07-15T11:59:36.876" v="1355" actId="20577"/>
          <ac:spMkLst>
            <pc:docMk/>
            <pc:sldMk cId="2869684501" sldId="361"/>
            <ac:spMk id="3" creationId="{26014943-937B-498F-999E-2C953ABFE727}"/>
          </ac:spMkLst>
        </pc:spChg>
      </pc:sldChg>
      <pc:sldChg chg="modSp mod">
        <pc:chgData name="belindatshiula1@gmail.com" userId="d57b871c66df6eda" providerId="LiveId" clId="{6990CB17-CE14-4320-AF15-77FB0CD56593}" dt="2024-07-16T10:16:52.975" v="2312" actId="403"/>
        <pc:sldMkLst>
          <pc:docMk/>
          <pc:sldMk cId="865747665" sldId="362"/>
        </pc:sldMkLst>
        <pc:spChg chg="mod">
          <ac:chgData name="belindatshiula1@gmail.com" userId="d57b871c66df6eda" providerId="LiveId" clId="{6990CB17-CE14-4320-AF15-77FB0CD56593}" dt="2024-07-14T11:38:57.540" v="1204"/>
          <ac:spMkLst>
            <pc:docMk/>
            <pc:sldMk cId="865747665" sldId="362"/>
            <ac:spMk id="2" creationId="{CEC69A31-D365-4B1A-B8D6-01200597BE7F}"/>
          </ac:spMkLst>
        </pc:spChg>
        <pc:spChg chg="mod">
          <ac:chgData name="belindatshiula1@gmail.com" userId="d57b871c66df6eda" providerId="LiveId" clId="{6990CB17-CE14-4320-AF15-77FB0CD56593}" dt="2024-07-16T10:16:52.975" v="2312" actId="403"/>
          <ac:spMkLst>
            <pc:docMk/>
            <pc:sldMk cId="865747665" sldId="362"/>
            <ac:spMk id="3" creationId="{8BDED463-DEAB-4668-98CA-C7CD9F58F30A}"/>
          </ac:spMkLst>
        </pc:spChg>
      </pc:sldChg>
      <pc:sldChg chg="modSp mod">
        <pc:chgData name="belindatshiula1@gmail.com" userId="d57b871c66df6eda" providerId="LiveId" clId="{6990CB17-CE14-4320-AF15-77FB0CD56593}" dt="2024-07-16T19:58:19.621" v="4071" actId="20577"/>
        <pc:sldMkLst>
          <pc:docMk/>
          <pc:sldMk cId="1132122292" sldId="363"/>
        </pc:sldMkLst>
        <pc:spChg chg="mod">
          <ac:chgData name="belindatshiula1@gmail.com" userId="d57b871c66df6eda" providerId="LiveId" clId="{6990CB17-CE14-4320-AF15-77FB0CD56593}" dt="2024-07-16T19:58:19.621" v="4071" actId="20577"/>
          <ac:spMkLst>
            <pc:docMk/>
            <pc:sldMk cId="1132122292" sldId="363"/>
            <ac:spMk id="2" creationId="{FDED580C-B3F8-4F04-BC88-A6493732FEA2}"/>
          </ac:spMkLst>
        </pc:spChg>
      </pc:sldChg>
      <pc:sldChg chg="addSp delSp modSp add mod ord">
        <pc:chgData name="belindatshiula1@gmail.com" userId="d57b871c66df6eda" providerId="LiveId" clId="{6990CB17-CE14-4320-AF15-77FB0CD56593}" dt="2024-07-16T17:22:54.820" v="3035" actId="1076"/>
        <pc:sldMkLst>
          <pc:docMk/>
          <pc:sldMk cId="2639614620" sldId="364"/>
        </pc:sldMkLst>
        <pc:spChg chg="add del mod">
          <ac:chgData name="belindatshiula1@gmail.com" userId="d57b871c66df6eda" providerId="LiveId" clId="{6990CB17-CE14-4320-AF15-77FB0CD56593}" dt="2024-07-16T17:22:04.972" v="3027" actId="478"/>
          <ac:spMkLst>
            <pc:docMk/>
            <pc:sldMk cId="2639614620" sldId="364"/>
            <ac:spMk id="2" creationId="{BEB858AC-148C-4809-8D9A-3308FC20FAE3}"/>
          </ac:spMkLst>
        </pc:spChg>
        <pc:spChg chg="add del mod">
          <ac:chgData name="belindatshiula1@gmail.com" userId="d57b871c66df6eda" providerId="LiveId" clId="{6990CB17-CE14-4320-AF15-77FB0CD56593}" dt="2024-07-16T17:22:47.750" v="3034" actId="1076"/>
          <ac:spMkLst>
            <pc:docMk/>
            <pc:sldMk cId="2639614620" sldId="364"/>
            <ac:spMk id="4" creationId="{4B8B086B-9DF6-488B-A3E9-C463DC4343B6}"/>
          </ac:spMkLst>
        </pc:spChg>
        <pc:spChg chg="add del mod">
          <ac:chgData name="belindatshiula1@gmail.com" userId="d57b871c66df6eda" providerId="LiveId" clId="{6990CB17-CE14-4320-AF15-77FB0CD56593}" dt="2024-07-15T08:59:19.594" v="1304" actId="478"/>
          <ac:spMkLst>
            <pc:docMk/>
            <pc:sldMk cId="2639614620" sldId="364"/>
            <ac:spMk id="5" creationId="{8E5F250F-69CD-34A8-6B0E-4B2AB51347A7}"/>
          </ac:spMkLst>
        </pc:spChg>
        <pc:spChg chg="add mod">
          <ac:chgData name="belindatshiula1@gmail.com" userId="d57b871c66df6eda" providerId="LiveId" clId="{6990CB17-CE14-4320-AF15-77FB0CD56593}" dt="2024-07-15T08:59:19.121" v="1303"/>
          <ac:spMkLst>
            <pc:docMk/>
            <pc:sldMk cId="2639614620" sldId="364"/>
            <ac:spMk id="6" creationId="{DB73DAE0-D5A9-2196-919F-A21F164995F1}"/>
          </ac:spMkLst>
        </pc:spChg>
        <pc:spChg chg="add mod">
          <ac:chgData name="belindatshiula1@gmail.com" userId="d57b871c66df6eda" providerId="LiveId" clId="{6990CB17-CE14-4320-AF15-77FB0CD56593}" dt="2024-07-15T08:59:27.779" v="1306"/>
          <ac:spMkLst>
            <pc:docMk/>
            <pc:sldMk cId="2639614620" sldId="364"/>
            <ac:spMk id="7" creationId="{EF67211C-AA8E-E731-758E-1D11049FD7C4}"/>
          </ac:spMkLst>
        </pc:spChg>
        <pc:spChg chg="add mod">
          <ac:chgData name="belindatshiula1@gmail.com" userId="d57b871c66df6eda" providerId="LiveId" clId="{6990CB17-CE14-4320-AF15-77FB0CD56593}" dt="2024-07-16T17:21:26.339" v="3024"/>
          <ac:spMkLst>
            <pc:docMk/>
            <pc:sldMk cId="2639614620" sldId="364"/>
            <ac:spMk id="11" creationId="{632F86BB-ACD4-8B42-8472-AC8EC585DA36}"/>
          </ac:spMkLst>
        </pc:spChg>
        <pc:spChg chg="add mod">
          <ac:chgData name="belindatshiula1@gmail.com" userId="d57b871c66df6eda" providerId="LiveId" clId="{6990CB17-CE14-4320-AF15-77FB0CD56593}" dt="2024-07-16T17:21:37.837" v="3026"/>
          <ac:spMkLst>
            <pc:docMk/>
            <pc:sldMk cId="2639614620" sldId="364"/>
            <ac:spMk id="12" creationId="{A300B197-2468-D6B8-C2BD-0C0B6F748731}"/>
          </ac:spMkLst>
        </pc:spChg>
        <pc:spChg chg="add mod">
          <ac:chgData name="belindatshiula1@gmail.com" userId="d57b871c66df6eda" providerId="LiveId" clId="{6990CB17-CE14-4320-AF15-77FB0CD56593}" dt="2024-07-16T17:22:04.972" v="3027" actId="478"/>
          <ac:spMkLst>
            <pc:docMk/>
            <pc:sldMk cId="2639614620" sldId="364"/>
            <ac:spMk id="14" creationId="{8F852643-9C01-CE74-94FF-6EC252B7291F}"/>
          </ac:spMkLst>
        </pc:spChg>
        <pc:spChg chg="add mod">
          <ac:chgData name="belindatshiula1@gmail.com" userId="d57b871c66df6eda" providerId="LiveId" clId="{6990CB17-CE14-4320-AF15-77FB0CD56593}" dt="2024-07-16T17:22:54.820" v="3035" actId="1076"/>
          <ac:spMkLst>
            <pc:docMk/>
            <pc:sldMk cId="2639614620" sldId="364"/>
            <ac:spMk id="15" creationId="{A2AC2F81-20CD-C15F-3801-ED63973F10AF}"/>
          </ac:spMkLst>
        </pc:spChg>
        <pc:graphicFrameChg chg="add mod">
          <ac:chgData name="belindatshiula1@gmail.com" userId="d57b871c66df6eda" providerId="LiveId" clId="{6990CB17-CE14-4320-AF15-77FB0CD56593}" dt="2024-07-16T09:55:54.805" v="1804"/>
          <ac:graphicFrameMkLst>
            <pc:docMk/>
            <pc:sldMk cId="2639614620" sldId="364"/>
            <ac:graphicFrameMk id="8" creationId="{B611FF8E-7BCC-EE8A-399D-36DA43E74A46}"/>
          </ac:graphicFrameMkLst>
        </pc:graphicFrameChg>
        <pc:graphicFrameChg chg="add mod">
          <ac:chgData name="belindatshiula1@gmail.com" userId="d57b871c66df6eda" providerId="LiveId" clId="{6990CB17-CE14-4320-AF15-77FB0CD56593}" dt="2024-07-16T09:56:05.447" v="1805"/>
          <ac:graphicFrameMkLst>
            <pc:docMk/>
            <pc:sldMk cId="2639614620" sldId="364"/>
            <ac:graphicFrameMk id="9" creationId="{44F78A45-A280-0A2D-950D-DD32EEC6003B}"/>
          </ac:graphicFrameMkLst>
        </pc:graphicFrameChg>
        <pc:graphicFrameChg chg="add mod">
          <ac:chgData name="belindatshiula1@gmail.com" userId="d57b871c66df6eda" providerId="LiveId" clId="{6990CB17-CE14-4320-AF15-77FB0CD56593}" dt="2024-07-16T17:18:50.774" v="3000" actId="13926"/>
          <ac:graphicFrameMkLst>
            <pc:docMk/>
            <pc:sldMk cId="2639614620" sldId="364"/>
            <ac:graphicFrameMk id="10" creationId="{6941D432-EFAB-5728-7C1C-99C696A4BE11}"/>
          </ac:graphicFrameMkLst>
        </pc:graphicFrameChg>
      </pc:sldChg>
      <pc:sldChg chg="add del">
        <pc:chgData name="belindatshiula1@gmail.com" userId="d57b871c66df6eda" providerId="LiveId" clId="{6990CB17-CE14-4320-AF15-77FB0CD56593}" dt="2024-07-14T11:34:03.331" v="995"/>
        <pc:sldMkLst>
          <pc:docMk/>
          <pc:sldMk cId="3511654649" sldId="365"/>
        </pc:sldMkLst>
      </pc:sldChg>
      <pc:sldChg chg="modSp add del mod ord setBg">
        <pc:chgData name="belindatshiula1@gmail.com" userId="d57b871c66df6eda" providerId="LiveId" clId="{6990CB17-CE14-4320-AF15-77FB0CD56593}" dt="2024-07-16T13:53:29.259" v="2540" actId="2696"/>
        <pc:sldMkLst>
          <pc:docMk/>
          <pc:sldMk cId="351711232" sldId="367"/>
        </pc:sldMkLst>
        <pc:spChg chg="mod">
          <ac:chgData name="belindatshiula1@gmail.com" userId="d57b871c66df6eda" providerId="LiveId" clId="{6990CB17-CE14-4320-AF15-77FB0CD56593}" dt="2024-07-16T09:50:23.677" v="1801" actId="14100"/>
          <ac:spMkLst>
            <pc:docMk/>
            <pc:sldMk cId="351711232" sldId="367"/>
            <ac:spMk id="15" creationId="{A198EBC0-9E22-43A0-F84A-051BAA10F47F}"/>
          </ac:spMkLst>
        </pc:spChg>
        <pc:graphicFrameChg chg="mod">
          <ac:chgData name="belindatshiula1@gmail.com" userId="d57b871c66df6eda" providerId="LiveId" clId="{6990CB17-CE14-4320-AF15-77FB0CD56593}" dt="2024-07-16T09:19:34.458" v="1712" actId="14100"/>
          <ac:graphicFrameMkLst>
            <pc:docMk/>
            <pc:sldMk cId="351711232" sldId="367"/>
            <ac:graphicFrameMk id="14" creationId="{5A4CDF8A-E872-142B-31E6-F304E62345FD}"/>
          </ac:graphicFrameMkLst>
        </pc:graphicFrameChg>
      </pc:sldChg>
      <pc:sldChg chg="addSp delSp modSp add del mod ord setBg">
        <pc:chgData name="belindatshiula1@gmail.com" userId="d57b871c66df6eda" providerId="LiveId" clId="{6990CB17-CE14-4320-AF15-77FB0CD56593}" dt="2024-07-16T17:23:12.811" v="3036" actId="2696"/>
        <pc:sldMkLst>
          <pc:docMk/>
          <pc:sldMk cId="3773920606" sldId="369"/>
        </pc:sldMkLst>
        <pc:spChg chg="mod">
          <ac:chgData name="belindatshiula1@gmail.com" userId="d57b871c66df6eda" providerId="LiveId" clId="{6990CB17-CE14-4320-AF15-77FB0CD56593}" dt="2024-07-15T13:59:21.524" v="1403" actId="1076"/>
          <ac:spMkLst>
            <pc:docMk/>
            <pc:sldMk cId="3773920606" sldId="369"/>
            <ac:spMk id="7" creationId="{F129E31F-8E31-0C0A-B0A9-F16692682D49}"/>
          </ac:spMkLst>
        </pc:spChg>
        <pc:graphicFrameChg chg="add mod">
          <ac:chgData name="belindatshiula1@gmail.com" userId="d57b871c66df6eda" providerId="LiveId" clId="{6990CB17-CE14-4320-AF15-77FB0CD56593}" dt="2024-07-16T09:55:50.330" v="1803"/>
          <ac:graphicFrameMkLst>
            <pc:docMk/>
            <pc:sldMk cId="3773920606" sldId="369"/>
            <ac:graphicFrameMk id="2" creationId="{4539E969-71D4-C5BE-20FC-67D60717211A}"/>
          </ac:graphicFrameMkLst>
        </pc:graphicFrameChg>
        <pc:graphicFrameChg chg="add del mod">
          <ac:chgData name="belindatshiula1@gmail.com" userId="d57b871c66df6eda" providerId="LiveId" clId="{6990CB17-CE14-4320-AF15-77FB0CD56593}" dt="2024-07-16T12:19:19.519" v="2316" actId="21"/>
          <ac:graphicFrameMkLst>
            <pc:docMk/>
            <pc:sldMk cId="3773920606" sldId="369"/>
            <ac:graphicFrameMk id="6" creationId="{E928FD72-75AA-463E-5B9D-568D4CFB8ADC}"/>
          </ac:graphicFrameMkLst>
        </pc:graphicFrameChg>
      </pc:sldChg>
      <pc:sldChg chg="addSp delSp modSp add del mod">
        <pc:chgData name="belindatshiula1@gmail.com" userId="d57b871c66df6eda" providerId="LiveId" clId="{6990CB17-CE14-4320-AF15-77FB0CD56593}" dt="2024-07-16T19:28:14.653" v="3676" actId="2696"/>
        <pc:sldMkLst>
          <pc:docMk/>
          <pc:sldMk cId="432881264" sldId="372"/>
        </pc:sldMkLst>
        <pc:spChg chg="add del">
          <ac:chgData name="belindatshiula1@gmail.com" userId="d57b871c66df6eda" providerId="LiveId" clId="{6990CB17-CE14-4320-AF15-77FB0CD56593}" dt="2024-07-16T17:25:53.472" v="3038" actId="11529"/>
          <ac:spMkLst>
            <pc:docMk/>
            <pc:sldMk cId="432881264" sldId="372"/>
            <ac:spMk id="2" creationId="{175F3F0A-CFA2-35A7-687A-8C0163B79496}"/>
          </ac:spMkLst>
        </pc:spChg>
        <pc:spChg chg="mod">
          <ac:chgData name="belindatshiula1@gmail.com" userId="d57b871c66df6eda" providerId="LiveId" clId="{6990CB17-CE14-4320-AF15-77FB0CD56593}" dt="2024-07-16T17:26:40.472" v="3040" actId="207"/>
          <ac:spMkLst>
            <pc:docMk/>
            <pc:sldMk cId="432881264" sldId="372"/>
            <ac:spMk id="9" creationId="{5A16EEE3-3946-8CCF-3069-109C6261C51F}"/>
          </ac:spMkLst>
        </pc:spChg>
        <pc:graphicFrameChg chg="mod">
          <ac:chgData name="belindatshiula1@gmail.com" userId="d57b871c66df6eda" providerId="LiveId" clId="{6990CB17-CE14-4320-AF15-77FB0CD56593}" dt="2024-07-15T14:03:55.292" v="1411" actId="207"/>
          <ac:graphicFrameMkLst>
            <pc:docMk/>
            <pc:sldMk cId="432881264" sldId="372"/>
            <ac:graphicFrameMk id="8" creationId="{91F391E6-2487-4D7D-B50E-5AD287F891CE}"/>
          </ac:graphicFrameMkLst>
        </pc:graphicFrameChg>
      </pc:sldChg>
      <pc:sldChg chg="addSp delSp modSp add mod ord">
        <pc:chgData name="belindatshiula1@gmail.com" userId="d57b871c66df6eda" providerId="LiveId" clId="{6990CB17-CE14-4320-AF15-77FB0CD56593}" dt="2024-07-16T19:37:21.793" v="3679"/>
        <pc:sldMkLst>
          <pc:docMk/>
          <pc:sldMk cId="3682170326" sldId="373"/>
        </pc:sldMkLst>
        <pc:spChg chg="mod">
          <ac:chgData name="belindatshiula1@gmail.com" userId="d57b871c66df6eda" providerId="LiveId" clId="{6990CB17-CE14-4320-AF15-77FB0CD56593}" dt="2024-07-16T14:17:17.153" v="2756" actId="6549"/>
          <ac:spMkLst>
            <pc:docMk/>
            <pc:sldMk cId="3682170326" sldId="373"/>
            <ac:spMk id="2" creationId="{7D08584F-C347-4D14-95EC-CF0C7375ED92}"/>
          </ac:spMkLst>
        </pc:spChg>
        <pc:spChg chg="mod">
          <ac:chgData name="belindatshiula1@gmail.com" userId="d57b871c66df6eda" providerId="LiveId" clId="{6990CB17-CE14-4320-AF15-77FB0CD56593}" dt="2024-07-16T14:18:13.907" v="2765" actId="1076"/>
          <ac:spMkLst>
            <pc:docMk/>
            <pc:sldMk cId="3682170326" sldId="373"/>
            <ac:spMk id="5" creationId="{9BCAF0ED-EA3F-50B2-24DE-47468BDEFC16}"/>
          </ac:spMkLst>
        </pc:spChg>
        <pc:spChg chg="add mod">
          <ac:chgData name="belindatshiula1@gmail.com" userId="d57b871c66df6eda" providerId="LiveId" clId="{6990CB17-CE14-4320-AF15-77FB0CD56593}" dt="2024-07-16T14:15:23.970" v="2720"/>
          <ac:spMkLst>
            <pc:docMk/>
            <pc:sldMk cId="3682170326" sldId="373"/>
            <ac:spMk id="7" creationId="{74C08426-0805-0809-698F-0D8699A817FD}"/>
          </ac:spMkLst>
        </pc:spChg>
        <pc:spChg chg="add mod">
          <ac:chgData name="belindatshiula1@gmail.com" userId="d57b871c66df6eda" providerId="LiveId" clId="{6990CB17-CE14-4320-AF15-77FB0CD56593}" dt="2024-07-16T14:17:47.704" v="2762" actId="122"/>
          <ac:spMkLst>
            <pc:docMk/>
            <pc:sldMk cId="3682170326" sldId="373"/>
            <ac:spMk id="8" creationId="{DE2BB8CB-1294-36A8-0E5B-F717B8C0CFD5}"/>
          </ac:spMkLst>
        </pc:spChg>
        <pc:graphicFrameChg chg="mod modGraphic">
          <ac:chgData name="belindatshiula1@gmail.com" userId="d57b871c66df6eda" providerId="LiveId" clId="{6990CB17-CE14-4320-AF15-77FB0CD56593}" dt="2024-07-16T14:17:31.969" v="2758" actId="1076"/>
          <ac:graphicFrameMkLst>
            <pc:docMk/>
            <pc:sldMk cId="3682170326" sldId="373"/>
            <ac:graphicFrameMk id="4" creationId="{C4095C01-5E96-45E1-AA34-7AACB3F7633C}"/>
          </ac:graphicFrameMkLst>
        </pc:graphicFrameChg>
        <pc:picChg chg="add del mod">
          <ac:chgData name="belindatshiula1@gmail.com" userId="d57b871c66df6eda" providerId="LiveId" clId="{6990CB17-CE14-4320-AF15-77FB0CD56593}" dt="2024-07-16T14:17:24.335" v="2757" actId="1076"/>
          <ac:picMkLst>
            <pc:docMk/>
            <pc:sldMk cId="3682170326" sldId="373"/>
            <ac:picMk id="3" creationId="{D1BC0A70-0E63-BC16-31A4-AE73EE9B0F43}"/>
          </ac:picMkLst>
        </pc:picChg>
        <pc:picChg chg="add mod">
          <ac:chgData name="belindatshiula1@gmail.com" userId="d57b871c66df6eda" providerId="LiveId" clId="{6990CB17-CE14-4320-AF15-77FB0CD56593}" dt="2024-07-16T14:14:34.215" v="2717"/>
          <ac:picMkLst>
            <pc:docMk/>
            <pc:sldMk cId="3682170326" sldId="373"/>
            <ac:picMk id="6" creationId="{D1BC0A70-0E63-BC16-31A4-AE73EE9B0F43}"/>
          </ac:picMkLst>
        </pc:picChg>
      </pc:sldChg>
      <pc:sldChg chg="modSp new del mod">
        <pc:chgData name="belindatshiula1@gmail.com" userId="d57b871c66df6eda" providerId="LiveId" clId="{6990CB17-CE14-4320-AF15-77FB0CD56593}" dt="2024-07-16T09:14:44.619" v="1707" actId="2696"/>
        <pc:sldMkLst>
          <pc:docMk/>
          <pc:sldMk cId="3079708508" sldId="374"/>
        </pc:sldMkLst>
        <pc:spChg chg="mod">
          <ac:chgData name="belindatshiula1@gmail.com" userId="d57b871c66df6eda" providerId="LiveId" clId="{6990CB17-CE14-4320-AF15-77FB0CD56593}" dt="2024-07-16T09:08:44.346" v="1642" actId="20577"/>
          <ac:spMkLst>
            <pc:docMk/>
            <pc:sldMk cId="3079708508" sldId="374"/>
            <ac:spMk id="2" creationId="{133ED6BB-97A4-A6EE-6E13-50C1AF28B600}"/>
          </ac:spMkLst>
        </pc:spChg>
      </pc:sldChg>
      <pc:sldChg chg="new del">
        <pc:chgData name="belindatshiula1@gmail.com" userId="d57b871c66df6eda" providerId="LiveId" clId="{6990CB17-CE14-4320-AF15-77FB0CD56593}" dt="2024-07-16T09:14:40.550" v="1706" actId="2696"/>
        <pc:sldMkLst>
          <pc:docMk/>
          <pc:sldMk cId="1482961585" sldId="375"/>
        </pc:sldMkLst>
      </pc:sldChg>
      <pc:sldChg chg="addSp modSp new del">
        <pc:chgData name="belindatshiula1@gmail.com" userId="d57b871c66df6eda" providerId="LiveId" clId="{6990CB17-CE14-4320-AF15-77FB0CD56593}" dt="2024-07-16T09:14:50.401" v="1708" actId="2696"/>
        <pc:sldMkLst>
          <pc:docMk/>
          <pc:sldMk cId="4270053904" sldId="376"/>
        </pc:sldMkLst>
        <pc:spChg chg="add mod">
          <ac:chgData name="belindatshiula1@gmail.com" userId="d57b871c66df6eda" providerId="LiveId" clId="{6990CB17-CE14-4320-AF15-77FB0CD56593}" dt="2024-07-16T09:10:31.935" v="1653" actId="1076"/>
          <ac:spMkLst>
            <pc:docMk/>
            <pc:sldMk cId="4270053904" sldId="376"/>
            <ac:spMk id="2" creationId="{0D76B263-4554-C847-425A-A52BB8E30E65}"/>
          </ac:spMkLst>
        </pc:spChg>
        <pc:spChg chg="add mod">
          <ac:chgData name="belindatshiula1@gmail.com" userId="d57b871c66df6eda" providerId="LiveId" clId="{6990CB17-CE14-4320-AF15-77FB0CD56593}" dt="2024-07-16T09:10:31.935" v="1653" actId="1076"/>
          <ac:spMkLst>
            <pc:docMk/>
            <pc:sldMk cId="4270053904" sldId="376"/>
            <ac:spMk id="4" creationId="{8654DD71-A78F-1D61-FBE3-7BBCFEBA7BF6}"/>
          </ac:spMkLst>
        </pc:spChg>
        <pc:graphicFrameChg chg="add mod">
          <ac:chgData name="belindatshiula1@gmail.com" userId="d57b871c66df6eda" providerId="LiveId" clId="{6990CB17-CE14-4320-AF15-77FB0CD56593}" dt="2024-07-16T09:10:31.935" v="1653" actId="1076"/>
          <ac:graphicFrameMkLst>
            <pc:docMk/>
            <pc:sldMk cId="4270053904" sldId="376"/>
            <ac:graphicFrameMk id="3" creationId="{B79AD6AE-2B26-9CEB-8048-591DC750D811}"/>
          </ac:graphicFrameMkLst>
        </pc:graphicFrameChg>
      </pc:sldChg>
      <pc:sldChg chg="addSp delSp modSp add del mod">
        <pc:chgData name="belindatshiula1@gmail.com" userId="d57b871c66df6eda" providerId="LiveId" clId="{6990CB17-CE14-4320-AF15-77FB0CD56593}" dt="2024-07-16T12:55:52.379" v="2321" actId="2696"/>
        <pc:sldMkLst>
          <pc:docMk/>
          <pc:sldMk cId="93928405" sldId="377"/>
        </pc:sldMkLst>
        <pc:spChg chg="del">
          <ac:chgData name="belindatshiula1@gmail.com" userId="d57b871c66df6eda" providerId="LiveId" clId="{6990CB17-CE14-4320-AF15-77FB0CD56593}" dt="2024-07-16T09:11:55.762" v="1687" actId="478"/>
          <ac:spMkLst>
            <pc:docMk/>
            <pc:sldMk cId="93928405" sldId="377"/>
            <ac:spMk id="2" creationId="{BEB858AC-148C-4809-8D9A-3308FC20FAE3}"/>
          </ac:spMkLst>
        </pc:spChg>
        <pc:spChg chg="add del mod">
          <ac:chgData name="belindatshiula1@gmail.com" userId="d57b871c66df6eda" providerId="LiveId" clId="{6990CB17-CE14-4320-AF15-77FB0CD56593}" dt="2024-07-16T09:27:25.540" v="1744" actId="6549"/>
          <ac:spMkLst>
            <pc:docMk/>
            <pc:sldMk cId="93928405" sldId="377"/>
            <ac:spMk id="3" creationId="{29884310-BB1A-A4C1-FBB2-6E72BA54D4B2}"/>
          </ac:spMkLst>
        </pc:spChg>
        <pc:spChg chg="add del mod">
          <ac:chgData name="belindatshiula1@gmail.com" userId="d57b871c66df6eda" providerId="LiveId" clId="{6990CB17-CE14-4320-AF15-77FB0CD56593}" dt="2024-07-16T09:11:15.808" v="1661" actId="14100"/>
          <ac:spMkLst>
            <pc:docMk/>
            <pc:sldMk cId="93928405" sldId="377"/>
            <ac:spMk id="4" creationId="{4B8B086B-9DF6-488B-A3E9-C463DC4343B6}"/>
          </ac:spMkLst>
        </pc:spChg>
        <pc:spChg chg="add del mod">
          <ac:chgData name="belindatshiula1@gmail.com" userId="d57b871c66df6eda" providerId="LiveId" clId="{6990CB17-CE14-4320-AF15-77FB0CD56593}" dt="2024-07-16T09:11:15.808" v="1661" actId="14100"/>
          <ac:spMkLst>
            <pc:docMk/>
            <pc:sldMk cId="93928405" sldId="377"/>
            <ac:spMk id="6" creationId="{3067DF88-27BE-57ED-5BE6-38150214B16E}"/>
          </ac:spMkLst>
        </pc:spChg>
        <pc:spChg chg="add del mod">
          <ac:chgData name="belindatshiula1@gmail.com" userId="d57b871c66df6eda" providerId="LiveId" clId="{6990CB17-CE14-4320-AF15-77FB0CD56593}" dt="2024-07-16T09:12:00.260" v="1688" actId="478"/>
          <ac:spMkLst>
            <pc:docMk/>
            <pc:sldMk cId="93928405" sldId="377"/>
            <ac:spMk id="8" creationId="{DFAEC936-66A0-26C6-3552-06794798D447}"/>
          </ac:spMkLst>
        </pc:spChg>
        <pc:graphicFrameChg chg="add del mod">
          <ac:chgData name="belindatshiula1@gmail.com" userId="d57b871c66df6eda" providerId="LiveId" clId="{6990CB17-CE14-4320-AF15-77FB0CD56593}" dt="2024-07-16T09:15:53.098" v="1709" actId="207"/>
          <ac:graphicFrameMkLst>
            <pc:docMk/>
            <pc:sldMk cId="93928405" sldId="377"/>
            <ac:graphicFrameMk id="5" creationId="{B79AD6AE-2B26-9CEB-8048-591DC750D811}"/>
          </ac:graphicFrameMkLst>
        </pc:graphicFrameChg>
      </pc:sldChg>
      <pc:sldChg chg="addSp modSp new mod">
        <pc:chgData name="belindatshiula1@gmail.com" userId="d57b871c66df6eda" providerId="LiveId" clId="{6990CB17-CE14-4320-AF15-77FB0CD56593}" dt="2024-07-16T09:41:10.026" v="1779" actId="14100"/>
        <pc:sldMkLst>
          <pc:docMk/>
          <pc:sldMk cId="3807030921" sldId="378"/>
        </pc:sldMkLst>
        <pc:picChg chg="add mod">
          <ac:chgData name="belindatshiula1@gmail.com" userId="d57b871c66df6eda" providerId="LiveId" clId="{6990CB17-CE14-4320-AF15-77FB0CD56593}" dt="2024-07-16T09:41:10.026" v="1779" actId="14100"/>
          <ac:picMkLst>
            <pc:docMk/>
            <pc:sldMk cId="3807030921" sldId="378"/>
            <ac:picMk id="3" creationId="{8E9EDA58-E3C7-B54A-1DFD-3ADA3271BD7D}"/>
          </ac:picMkLst>
        </pc:picChg>
      </pc:sldChg>
      <pc:sldChg chg="addSp modSp new">
        <pc:chgData name="belindatshiula1@gmail.com" userId="d57b871c66df6eda" providerId="LiveId" clId="{6990CB17-CE14-4320-AF15-77FB0CD56593}" dt="2024-07-16T09:45:19.085" v="1788" actId="14100"/>
        <pc:sldMkLst>
          <pc:docMk/>
          <pc:sldMk cId="4005759532" sldId="379"/>
        </pc:sldMkLst>
        <pc:spChg chg="add">
          <ac:chgData name="belindatshiula1@gmail.com" userId="d57b871c66df6eda" providerId="LiveId" clId="{6990CB17-CE14-4320-AF15-77FB0CD56593}" dt="2024-07-16T09:44:48.505" v="1781"/>
          <ac:spMkLst>
            <pc:docMk/>
            <pc:sldMk cId="4005759532" sldId="379"/>
            <ac:spMk id="3" creationId="{CEE73FA6-FF08-3E59-6CB3-8ABC06E466B0}"/>
          </ac:spMkLst>
        </pc:spChg>
        <pc:spChg chg="add">
          <ac:chgData name="belindatshiula1@gmail.com" userId="d57b871c66df6eda" providerId="LiveId" clId="{6990CB17-CE14-4320-AF15-77FB0CD56593}" dt="2024-07-16T09:44:48.505" v="1781"/>
          <ac:spMkLst>
            <pc:docMk/>
            <pc:sldMk cId="4005759532" sldId="379"/>
            <ac:spMk id="5" creationId="{A3A31F6F-7517-9E32-141B-B35DB5B9A0F0}"/>
          </ac:spMkLst>
        </pc:spChg>
        <pc:spChg chg="add mod">
          <ac:chgData name="belindatshiula1@gmail.com" userId="d57b871c66df6eda" providerId="LiveId" clId="{6990CB17-CE14-4320-AF15-77FB0CD56593}" dt="2024-07-16T09:45:19.085" v="1788" actId="14100"/>
          <ac:spMkLst>
            <pc:docMk/>
            <pc:sldMk cId="4005759532" sldId="379"/>
            <ac:spMk id="6" creationId="{486E2EEF-D16B-16A0-85F1-480501E528D7}"/>
          </ac:spMkLst>
        </pc:spChg>
        <pc:spChg chg="add mod">
          <ac:chgData name="belindatshiula1@gmail.com" userId="d57b871c66df6eda" providerId="LiveId" clId="{6990CB17-CE14-4320-AF15-77FB0CD56593}" dt="2024-07-16T09:45:19.085" v="1788" actId="14100"/>
          <ac:spMkLst>
            <pc:docMk/>
            <pc:sldMk cId="4005759532" sldId="379"/>
            <ac:spMk id="8" creationId="{F2A61A0C-4E8C-10EB-49B8-5162F7153EE7}"/>
          </ac:spMkLst>
        </pc:spChg>
        <pc:picChg chg="add">
          <ac:chgData name="belindatshiula1@gmail.com" userId="d57b871c66df6eda" providerId="LiveId" clId="{6990CB17-CE14-4320-AF15-77FB0CD56593}" dt="2024-07-16T09:44:48.505" v="1781"/>
          <ac:picMkLst>
            <pc:docMk/>
            <pc:sldMk cId="4005759532" sldId="379"/>
            <ac:picMk id="4" creationId="{3BEAE7B1-FE9E-12D2-9A64-438A6186DC4B}"/>
          </ac:picMkLst>
        </pc:picChg>
        <pc:picChg chg="add mod">
          <ac:chgData name="belindatshiula1@gmail.com" userId="d57b871c66df6eda" providerId="LiveId" clId="{6990CB17-CE14-4320-AF15-77FB0CD56593}" dt="2024-07-16T09:45:19.085" v="1788" actId="14100"/>
          <ac:picMkLst>
            <pc:docMk/>
            <pc:sldMk cId="4005759532" sldId="379"/>
            <ac:picMk id="7" creationId="{C45B0671-3F27-C581-EE28-402C779E866B}"/>
          </ac:picMkLst>
        </pc:picChg>
      </pc:sldChg>
      <pc:sldChg chg="modSp add mod">
        <pc:chgData name="belindatshiula1@gmail.com" userId="d57b871c66df6eda" providerId="LiveId" clId="{6990CB17-CE14-4320-AF15-77FB0CD56593}" dt="2024-07-16T10:15:40.901" v="2214" actId="5793"/>
        <pc:sldMkLst>
          <pc:docMk/>
          <pc:sldMk cId="2626763708" sldId="380"/>
        </pc:sldMkLst>
        <pc:spChg chg="mod">
          <ac:chgData name="belindatshiula1@gmail.com" userId="d57b871c66df6eda" providerId="LiveId" clId="{6990CB17-CE14-4320-AF15-77FB0CD56593}" dt="2024-07-16T10:15:40.901" v="2214" actId="5793"/>
          <ac:spMkLst>
            <pc:docMk/>
            <pc:sldMk cId="2626763708" sldId="380"/>
            <ac:spMk id="3" creationId="{DB947066-1245-417A-82F9-708EC4E3530C}"/>
          </ac:spMkLst>
        </pc:spChg>
      </pc:sldChg>
      <pc:sldChg chg="modSp add del">
        <pc:chgData name="belindatshiula1@gmail.com" userId="d57b871c66df6eda" providerId="LiveId" clId="{6990CB17-CE14-4320-AF15-77FB0CD56593}" dt="2024-07-16T10:01:12.198" v="1828"/>
        <pc:sldMkLst>
          <pc:docMk/>
          <pc:sldMk cId="3588201700" sldId="380"/>
        </pc:sldMkLst>
        <pc:graphicFrameChg chg="mod">
          <ac:chgData name="belindatshiula1@gmail.com" userId="d57b871c66df6eda" providerId="LiveId" clId="{6990CB17-CE14-4320-AF15-77FB0CD56593}" dt="2024-07-16T10:01:10.525" v="1827"/>
          <ac:graphicFrameMkLst>
            <pc:docMk/>
            <pc:sldMk cId="3588201700" sldId="380"/>
            <ac:graphicFrameMk id="3" creationId="{98713556-3FA0-4B60-9D0A-935A0D924F2F}"/>
          </ac:graphicFrameMkLst>
        </pc:graphicFrameChg>
      </pc:sldChg>
      <pc:sldChg chg="new del">
        <pc:chgData name="belindatshiula1@gmail.com" userId="d57b871c66df6eda" providerId="LiveId" clId="{6990CB17-CE14-4320-AF15-77FB0CD56593}" dt="2024-07-16T09:49:24.828" v="1799" actId="2696"/>
        <pc:sldMkLst>
          <pc:docMk/>
          <pc:sldMk cId="4170833602" sldId="380"/>
        </pc:sldMkLst>
      </pc:sldChg>
      <pc:sldChg chg="addSp delSp modSp new mod ord">
        <pc:chgData name="belindatshiula1@gmail.com" userId="d57b871c66df6eda" providerId="LiveId" clId="{6990CB17-CE14-4320-AF15-77FB0CD56593}" dt="2024-07-16T19:20:16.255" v="3675"/>
        <pc:sldMkLst>
          <pc:docMk/>
          <pc:sldMk cId="622670197" sldId="381"/>
        </pc:sldMkLst>
        <pc:spChg chg="mod">
          <ac:chgData name="belindatshiula1@gmail.com" userId="d57b871c66df6eda" providerId="LiveId" clId="{6990CB17-CE14-4320-AF15-77FB0CD56593}" dt="2024-07-16T17:59:39.593" v="3416" actId="20577"/>
          <ac:spMkLst>
            <pc:docMk/>
            <pc:sldMk cId="622670197" sldId="381"/>
            <ac:spMk id="2" creationId="{3BD79D5B-C2FC-085D-0749-A7F17A49DE53}"/>
          </ac:spMkLst>
        </pc:spChg>
        <pc:spChg chg="mod">
          <ac:chgData name="belindatshiula1@gmail.com" userId="d57b871c66df6eda" providerId="LiveId" clId="{6990CB17-CE14-4320-AF15-77FB0CD56593}" dt="2024-07-16T18:00:14.960" v="3431" actId="6549"/>
          <ac:spMkLst>
            <pc:docMk/>
            <pc:sldMk cId="622670197" sldId="381"/>
            <ac:spMk id="3" creationId="{62555AEE-8DDD-33EF-96E5-FBAA0B1FD92B}"/>
          </ac:spMkLst>
        </pc:spChg>
        <pc:spChg chg="del mod">
          <ac:chgData name="belindatshiula1@gmail.com" userId="d57b871c66df6eda" providerId="LiveId" clId="{6990CB17-CE14-4320-AF15-77FB0CD56593}" dt="2024-07-16T13:37:43.390" v="2518"/>
          <ac:spMkLst>
            <pc:docMk/>
            <pc:sldMk cId="622670197" sldId="381"/>
            <ac:spMk id="4" creationId="{2ED79B93-F8D9-0D95-8563-60DD5D1FD6E9}"/>
          </ac:spMkLst>
        </pc:spChg>
        <pc:picChg chg="add del">
          <ac:chgData name="belindatshiula1@gmail.com" userId="d57b871c66df6eda" providerId="LiveId" clId="{6990CB17-CE14-4320-AF15-77FB0CD56593}" dt="2024-07-16T13:09:14.919" v="2344" actId="478"/>
          <ac:picMkLst>
            <pc:docMk/>
            <pc:sldMk cId="622670197" sldId="381"/>
            <ac:picMk id="5" creationId="{EA2EE92A-C058-E720-35A4-4B194A86FD58}"/>
          </ac:picMkLst>
        </pc:picChg>
        <pc:picChg chg="add mod modCrop">
          <ac:chgData name="belindatshiula1@gmail.com" userId="d57b871c66df6eda" providerId="LiveId" clId="{6990CB17-CE14-4320-AF15-77FB0CD56593}" dt="2024-07-16T14:12:37.282" v="2707" actId="1076"/>
          <ac:picMkLst>
            <pc:docMk/>
            <pc:sldMk cId="622670197" sldId="381"/>
            <ac:picMk id="7" creationId="{FCB963CB-2304-0AD3-4ADC-1C1BFEFB7FBA}"/>
          </ac:picMkLst>
        </pc:picChg>
      </pc:sldChg>
      <pc:sldChg chg="addSp delSp modSp add del mod">
        <pc:chgData name="belindatshiula1@gmail.com" userId="d57b871c66df6eda" providerId="LiveId" clId="{6990CB17-CE14-4320-AF15-77FB0CD56593}" dt="2024-07-16T13:34:16.875" v="2512" actId="2696"/>
        <pc:sldMkLst>
          <pc:docMk/>
          <pc:sldMk cId="4086845683" sldId="382"/>
        </pc:sldMkLst>
        <pc:graphicFrameChg chg="del modGraphic">
          <ac:chgData name="belindatshiula1@gmail.com" userId="d57b871c66df6eda" providerId="LiveId" clId="{6990CB17-CE14-4320-AF15-77FB0CD56593}" dt="2024-07-16T13:30:35.499" v="2469" actId="478"/>
          <ac:graphicFrameMkLst>
            <pc:docMk/>
            <pc:sldMk cId="4086845683" sldId="382"/>
            <ac:graphicFrameMk id="3" creationId="{98713556-3FA0-4B60-9D0A-935A0D924F2F}"/>
          </ac:graphicFrameMkLst>
        </pc:graphicFrameChg>
        <pc:picChg chg="add del mod">
          <ac:chgData name="belindatshiula1@gmail.com" userId="d57b871c66df6eda" providerId="LiveId" clId="{6990CB17-CE14-4320-AF15-77FB0CD56593}" dt="2024-07-16T13:32:09.053" v="2502" actId="21"/>
          <ac:picMkLst>
            <pc:docMk/>
            <pc:sldMk cId="4086845683" sldId="382"/>
            <ac:picMk id="4" creationId="{C96C48A5-F087-C0AC-62B9-8C5CD846BA7A}"/>
          </ac:picMkLst>
        </pc:picChg>
      </pc:sldChg>
      <pc:sldChg chg="addSp delSp modSp new mod">
        <pc:chgData name="belindatshiula1@gmail.com" userId="d57b871c66df6eda" providerId="LiveId" clId="{6990CB17-CE14-4320-AF15-77FB0CD56593}" dt="2024-07-16T18:01:27.047" v="3433" actId="1076"/>
        <pc:sldMkLst>
          <pc:docMk/>
          <pc:sldMk cId="3994174714" sldId="383"/>
        </pc:sldMkLst>
        <pc:spChg chg="mod">
          <ac:chgData name="belindatshiula1@gmail.com" userId="d57b871c66df6eda" providerId="LiveId" clId="{6990CB17-CE14-4320-AF15-77FB0CD56593}" dt="2024-07-16T18:01:27.047" v="3433" actId="1076"/>
          <ac:spMkLst>
            <pc:docMk/>
            <pc:sldMk cId="3994174714" sldId="383"/>
            <ac:spMk id="2" creationId="{A437D034-776E-09B5-EFED-1D65F92B4AAB}"/>
          </ac:spMkLst>
        </pc:spChg>
        <pc:spChg chg="del mod">
          <ac:chgData name="belindatshiula1@gmail.com" userId="d57b871c66df6eda" providerId="LiveId" clId="{6990CB17-CE14-4320-AF15-77FB0CD56593}" dt="2024-07-16T13:32:12.609" v="2503"/>
          <ac:spMkLst>
            <pc:docMk/>
            <pc:sldMk cId="3994174714" sldId="383"/>
            <ac:spMk id="3" creationId="{DF9B11F9-53E8-076D-FF8A-944A070E842F}"/>
          </ac:spMkLst>
        </pc:spChg>
        <pc:picChg chg="add mod">
          <ac:chgData name="belindatshiula1@gmail.com" userId="d57b871c66df6eda" providerId="LiveId" clId="{6990CB17-CE14-4320-AF15-77FB0CD56593}" dt="2024-07-16T13:32:55.439" v="2508" actId="14100"/>
          <ac:picMkLst>
            <pc:docMk/>
            <pc:sldMk cId="3994174714" sldId="383"/>
            <ac:picMk id="4" creationId="{C96C48A5-F087-C0AC-62B9-8C5CD846BA7A}"/>
          </ac:picMkLst>
        </pc:picChg>
      </pc:sldChg>
      <pc:sldChg chg="addSp delSp modSp add mod ord">
        <pc:chgData name="belindatshiula1@gmail.com" userId="d57b871c66df6eda" providerId="LiveId" clId="{6990CB17-CE14-4320-AF15-77FB0CD56593}" dt="2024-07-16T18:06:38.222" v="3508" actId="1076"/>
        <pc:sldMkLst>
          <pc:docMk/>
          <pc:sldMk cId="4012079033" sldId="384"/>
        </pc:sldMkLst>
        <pc:spChg chg="mod">
          <ac:chgData name="belindatshiula1@gmail.com" userId="d57b871c66df6eda" providerId="LiveId" clId="{6990CB17-CE14-4320-AF15-77FB0CD56593}" dt="2024-07-16T18:06:38.222" v="3508" actId="1076"/>
          <ac:spMkLst>
            <pc:docMk/>
            <pc:sldMk cId="4012079033" sldId="384"/>
            <ac:spMk id="2" creationId="{A437D034-776E-09B5-EFED-1D65F92B4AAB}"/>
          </ac:spMkLst>
        </pc:spChg>
        <pc:spChg chg="add del mod">
          <ac:chgData name="belindatshiula1@gmail.com" userId="d57b871c66df6eda" providerId="LiveId" clId="{6990CB17-CE14-4320-AF15-77FB0CD56593}" dt="2024-07-16T14:20:18.130" v="2767"/>
          <ac:spMkLst>
            <pc:docMk/>
            <pc:sldMk cId="4012079033" sldId="384"/>
            <ac:spMk id="5" creationId="{FF5F6B96-77D2-58D0-147A-2D02C68B6F1A}"/>
          </ac:spMkLst>
        </pc:spChg>
        <pc:picChg chg="del">
          <ac:chgData name="belindatshiula1@gmail.com" userId="d57b871c66df6eda" providerId="LiveId" clId="{6990CB17-CE14-4320-AF15-77FB0CD56593}" dt="2024-07-16T13:47:53.836" v="2532" actId="478"/>
          <ac:picMkLst>
            <pc:docMk/>
            <pc:sldMk cId="4012079033" sldId="384"/>
            <ac:picMk id="4" creationId="{C96C48A5-F087-C0AC-62B9-8C5CD846BA7A}"/>
          </ac:picMkLst>
        </pc:picChg>
        <pc:picChg chg="add mod modCrop">
          <ac:chgData name="belindatshiula1@gmail.com" userId="d57b871c66df6eda" providerId="LiveId" clId="{6990CB17-CE14-4320-AF15-77FB0CD56593}" dt="2024-07-16T14:21:57.368" v="2780" actId="14100"/>
          <ac:picMkLst>
            <pc:docMk/>
            <pc:sldMk cId="4012079033" sldId="384"/>
            <ac:picMk id="7" creationId="{50248CF2-3B1D-D5D7-A8DE-F9CC2E9B5843}"/>
          </ac:picMkLst>
        </pc:picChg>
      </pc:sldChg>
      <pc:sldChg chg="addSp delSp modSp add mod">
        <pc:chgData name="belindatshiula1@gmail.com" userId="d57b871c66df6eda" providerId="LiveId" clId="{6990CB17-CE14-4320-AF15-77FB0CD56593}" dt="2024-07-16T14:29:58.763" v="2812" actId="1076"/>
        <pc:sldMkLst>
          <pc:docMk/>
          <pc:sldMk cId="1783953502" sldId="385"/>
        </pc:sldMkLst>
        <pc:spChg chg="mod">
          <ac:chgData name="belindatshiula1@gmail.com" userId="d57b871c66df6eda" providerId="LiveId" clId="{6990CB17-CE14-4320-AF15-77FB0CD56593}" dt="2024-07-16T14:29:58.763" v="2812" actId="1076"/>
          <ac:spMkLst>
            <pc:docMk/>
            <pc:sldMk cId="1783953502" sldId="385"/>
            <ac:spMk id="2" creationId="{BEB858AC-148C-4809-8D9A-3308FC20FAE3}"/>
          </ac:spMkLst>
        </pc:spChg>
        <pc:spChg chg="mod">
          <ac:chgData name="belindatshiula1@gmail.com" userId="d57b871c66df6eda" providerId="LiveId" clId="{6990CB17-CE14-4320-AF15-77FB0CD56593}" dt="2024-07-16T14:29:26.385" v="2810" actId="14100"/>
          <ac:spMkLst>
            <pc:docMk/>
            <pc:sldMk cId="1783953502" sldId="385"/>
            <ac:spMk id="4" creationId="{4B8B086B-9DF6-488B-A3E9-C463DC4343B6}"/>
          </ac:spMkLst>
        </pc:spChg>
        <pc:graphicFrameChg chg="add mod">
          <ac:chgData name="belindatshiula1@gmail.com" userId="d57b871c66df6eda" providerId="LiveId" clId="{6990CB17-CE14-4320-AF15-77FB0CD56593}" dt="2024-07-16T14:29:35.907" v="2811" actId="1076"/>
          <ac:graphicFrameMkLst>
            <pc:docMk/>
            <pc:sldMk cId="1783953502" sldId="385"/>
            <ac:graphicFrameMk id="6" creationId="{24E973B4-3394-673A-3293-2F407BACC825}"/>
          </ac:graphicFrameMkLst>
        </pc:graphicFrameChg>
        <pc:picChg chg="add del">
          <ac:chgData name="belindatshiula1@gmail.com" userId="d57b871c66df6eda" providerId="LiveId" clId="{6990CB17-CE14-4320-AF15-77FB0CD56593}" dt="2024-07-16T13:56:31.941" v="2549" actId="478"/>
          <ac:picMkLst>
            <pc:docMk/>
            <pc:sldMk cId="1783953502" sldId="385"/>
            <ac:picMk id="5" creationId="{07243D0D-626F-22B8-11D7-7B8CF409756B}"/>
          </ac:picMkLst>
        </pc:picChg>
        <pc:picChg chg="add mod">
          <ac:chgData name="belindatshiula1@gmail.com" userId="d57b871c66df6eda" providerId="LiveId" clId="{6990CB17-CE14-4320-AF15-77FB0CD56593}" dt="2024-07-16T14:29:19.362" v="2809" actId="1076"/>
          <ac:picMkLst>
            <pc:docMk/>
            <pc:sldMk cId="1783953502" sldId="385"/>
            <ac:picMk id="8" creationId="{0E19D967-F1F1-5A68-3A05-1DFDA9831BFF}"/>
          </ac:picMkLst>
        </pc:picChg>
      </pc:sldChg>
      <pc:sldChg chg="addSp delSp modSp add mod">
        <pc:chgData name="belindatshiula1@gmail.com" userId="d57b871c66df6eda" providerId="LiveId" clId="{6990CB17-CE14-4320-AF15-77FB0CD56593}" dt="2024-07-16T17:27:52.008" v="3042" actId="6549"/>
        <pc:sldMkLst>
          <pc:docMk/>
          <pc:sldMk cId="2421686471" sldId="386"/>
        </pc:sldMkLst>
        <pc:spChg chg="mod">
          <ac:chgData name="belindatshiula1@gmail.com" userId="d57b871c66df6eda" providerId="LiveId" clId="{6990CB17-CE14-4320-AF15-77FB0CD56593}" dt="2024-07-16T14:33:39.777" v="2834" actId="122"/>
          <ac:spMkLst>
            <pc:docMk/>
            <pc:sldMk cId="2421686471" sldId="386"/>
            <ac:spMk id="2" creationId="{BEB858AC-148C-4809-8D9A-3308FC20FAE3}"/>
          </ac:spMkLst>
        </pc:spChg>
        <pc:spChg chg="mod">
          <ac:chgData name="belindatshiula1@gmail.com" userId="d57b871c66df6eda" providerId="LiveId" clId="{6990CB17-CE14-4320-AF15-77FB0CD56593}" dt="2024-07-16T17:27:52.008" v="3042" actId="6549"/>
          <ac:spMkLst>
            <pc:docMk/>
            <pc:sldMk cId="2421686471" sldId="386"/>
            <ac:spMk id="4" creationId="{4B8B086B-9DF6-488B-A3E9-C463DC4343B6}"/>
          </ac:spMkLst>
        </pc:spChg>
        <pc:spChg chg="add del">
          <ac:chgData name="belindatshiula1@gmail.com" userId="d57b871c66df6eda" providerId="LiveId" clId="{6990CB17-CE14-4320-AF15-77FB0CD56593}" dt="2024-07-16T14:42:40.341" v="2899" actId="22"/>
          <ac:spMkLst>
            <pc:docMk/>
            <pc:sldMk cId="2421686471" sldId="386"/>
            <ac:spMk id="7" creationId="{AE62CE4D-D9A1-ADF1-BAD3-54572D9E0010}"/>
          </ac:spMkLst>
        </pc:spChg>
        <pc:picChg chg="add mod modCrop">
          <ac:chgData name="belindatshiula1@gmail.com" userId="d57b871c66df6eda" providerId="LiveId" clId="{6990CB17-CE14-4320-AF15-77FB0CD56593}" dt="2024-07-16T14:42:47.535" v="2902" actId="1076"/>
          <ac:picMkLst>
            <pc:docMk/>
            <pc:sldMk cId="2421686471" sldId="386"/>
            <ac:picMk id="5" creationId="{4479610C-10EF-65DF-8FCA-565A00C4DBE3}"/>
          </ac:picMkLst>
        </pc:picChg>
      </pc:sldChg>
      <pc:sldChg chg="addSp delSp modSp new mod">
        <pc:chgData name="belindatshiula1@gmail.com" userId="d57b871c66df6eda" providerId="LiveId" clId="{6990CB17-CE14-4320-AF15-77FB0CD56593}" dt="2024-07-16T14:11:56.502" v="2705" actId="27636"/>
        <pc:sldMkLst>
          <pc:docMk/>
          <pc:sldMk cId="1243815485" sldId="387"/>
        </pc:sldMkLst>
        <pc:spChg chg="del">
          <ac:chgData name="belindatshiula1@gmail.com" userId="d57b871c66df6eda" providerId="LiveId" clId="{6990CB17-CE14-4320-AF15-77FB0CD56593}" dt="2024-07-16T14:10:08.851" v="2679"/>
          <ac:spMkLst>
            <pc:docMk/>
            <pc:sldMk cId="1243815485" sldId="387"/>
            <ac:spMk id="2" creationId="{8BED73A1-94EC-4A8E-2F77-8FBC246ADEC7}"/>
          </ac:spMkLst>
        </pc:spChg>
        <pc:spChg chg="mod">
          <ac:chgData name="belindatshiula1@gmail.com" userId="d57b871c66df6eda" providerId="LiveId" clId="{6990CB17-CE14-4320-AF15-77FB0CD56593}" dt="2024-07-16T14:11:56.502" v="2705" actId="27636"/>
          <ac:spMkLst>
            <pc:docMk/>
            <pc:sldMk cId="1243815485" sldId="387"/>
            <ac:spMk id="3" creationId="{C46C6210-44D7-8F12-38F9-89A3A96D5A2C}"/>
          </ac:spMkLst>
        </pc:spChg>
        <pc:spChg chg="del">
          <ac:chgData name="belindatshiula1@gmail.com" userId="d57b871c66df6eda" providerId="LiveId" clId="{6990CB17-CE14-4320-AF15-77FB0CD56593}" dt="2024-07-16T14:08:32.773" v="2620"/>
          <ac:spMkLst>
            <pc:docMk/>
            <pc:sldMk cId="1243815485" sldId="387"/>
            <ac:spMk id="4" creationId="{975B8968-675B-781A-A573-B37EE46CFDFD}"/>
          </ac:spMkLst>
        </pc:spChg>
        <pc:spChg chg="add mod">
          <ac:chgData name="belindatshiula1@gmail.com" userId="d57b871c66df6eda" providerId="LiveId" clId="{6990CB17-CE14-4320-AF15-77FB0CD56593}" dt="2024-07-16T14:10:29.449" v="2683" actId="1076"/>
          <ac:spMkLst>
            <pc:docMk/>
            <pc:sldMk cId="1243815485" sldId="387"/>
            <ac:spMk id="7" creationId="{CF0F1E09-92E2-4478-8B15-0BB721AB687E}"/>
          </ac:spMkLst>
        </pc:spChg>
        <pc:picChg chg="add mod">
          <ac:chgData name="belindatshiula1@gmail.com" userId="d57b871c66df6eda" providerId="LiveId" clId="{6990CB17-CE14-4320-AF15-77FB0CD56593}" dt="2024-07-16T14:09:05.184" v="2626" actId="1076"/>
          <ac:picMkLst>
            <pc:docMk/>
            <pc:sldMk cId="1243815485" sldId="387"/>
            <ac:picMk id="6" creationId="{385E2180-BA02-6319-8403-F3ADB8143319}"/>
          </ac:picMkLst>
        </pc:picChg>
      </pc:sldChg>
      <pc:sldChg chg="addSp delSp modSp add mod">
        <pc:chgData name="belindatshiula1@gmail.com" userId="d57b871c66df6eda" providerId="LiveId" clId="{6990CB17-CE14-4320-AF15-77FB0CD56593}" dt="2024-07-16T18:28:49.681" v="3547" actId="2710"/>
        <pc:sldMkLst>
          <pc:docMk/>
          <pc:sldMk cId="4193517303" sldId="388"/>
        </pc:sldMkLst>
        <pc:spChg chg="mod">
          <ac:chgData name="belindatshiula1@gmail.com" userId="d57b871c66df6eda" providerId="LiveId" clId="{6990CB17-CE14-4320-AF15-77FB0CD56593}" dt="2024-07-16T14:26:38.449" v="2805" actId="1076"/>
          <ac:spMkLst>
            <pc:docMk/>
            <pc:sldMk cId="4193517303" sldId="388"/>
            <ac:spMk id="2" creationId="{BEB858AC-148C-4809-8D9A-3308FC20FAE3}"/>
          </ac:spMkLst>
        </pc:spChg>
        <pc:spChg chg="mod">
          <ac:chgData name="belindatshiula1@gmail.com" userId="d57b871c66df6eda" providerId="LiveId" clId="{6990CB17-CE14-4320-AF15-77FB0CD56593}" dt="2024-07-16T18:28:49.681" v="3547" actId="2710"/>
          <ac:spMkLst>
            <pc:docMk/>
            <pc:sldMk cId="4193517303" sldId="388"/>
            <ac:spMk id="4" creationId="{4B8B086B-9DF6-488B-A3E9-C463DC4343B6}"/>
          </ac:spMkLst>
        </pc:spChg>
        <pc:picChg chg="add del mod">
          <ac:chgData name="belindatshiula1@gmail.com" userId="d57b871c66df6eda" providerId="LiveId" clId="{6990CB17-CE14-4320-AF15-77FB0CD56593}" dt="2024-07-16T18:17:35.621" v="3528" actId="478"/>
          <ac:picMkLst>
            <pc:docMk/>
            <pc:sldMk cId="4193517303" sldId="388"/>
            <ac:picMk id="5122" creationId="{B99BDEAF-B580-F23F-141D-41D463465B0B}"/>
          </ac:picMkLst>
        </pc:picChg>
      </pc:sldChg>
      <pc:sldChg chg="modSp add mod">
        <pc:chgData name="belindatshiula1@gmail.com" userId="d57b871c66df6eda" providerId="LiveId" clId="{6990CB17-CE14-4320-AF15-77FB0CD56593}" dt="2024-07-16T19:45:07.284" v="3719" actId="20577"/>
        <pc:sldMkLst>
          <pc:docMk/>
          <pc:sldMk cId="253664074" sldId="389"/>
        </pc:sldMkLst>
        <pc:spChg chg="mod">
          <ac:chgData name="belindatshiula1@gmail.com" userId="d57b871c66df6eda" providerId="LiveId" clId="{6990CB17-CE14-4320-AF15-77FB0CD56593}" dt="2024-07-16T17:33:21.067" v="3181"/>
          <ac:spMkLst>
            <pc:docMk/>
            <pc:sldMk cId="253664074" sldId="389"/>
            <ac:spMk id="2" creationId="{400DA9A8-C06F-460F-B3FA-ED5AF17EC6F0}"/>
          </ac:spMkLst>
        </pc:spChg>
        <pc:spChg chg="mod">
          <ac:chgData name="belindatshiula1@gmail.com" userId="d57b871c66df6eda" providerId="LiveId" clId="{6990CB17-CE14-4320-AF15-77FB0CD56593}" dt="2024-07-16T19:45:07.284" v="3719" actId="20577"/>
          <ac:spMkLst>
            <pc:docMk/>
            <pc:sldMk cId="253664074" sldId="389"/>
            <ac:spMk id="3" creationId="{DB947066-1245-417A-82F9-708EC4E3530C}"/>
          </ac:spMkLst>
        </pc:spChg>
      </pc:sldChg>
      <pc:sldChg chg="addSp delSp modSp add mod">
        <pc:chgData name="belindatshiula1@gmail.com" userId="d57b871c66df6eda" providerId="LiveId" clId="{6990CB17-CE14-4320-AF15-77FB0CD56593}" dt="2024-07-16T19:58:39.033" v="4072" actId="1076"/>
        <pc:sldMkLst>
          <pc:docMk/>
          <pc:sldMk cId="747084901" sldId="390"/>
        </pc:sldMkLst>
        <pc:spChg chg="mod">
          <ac:chgData name="belindatshiula1@gmail.com" userId="d57b871c66df6eda" providerId="LiveId" clId="{6990CB17-CE14-4320-AF15-77FB0CD56593}" dt="2024-07-16T19:53:39.541" v="3842" actId="5793"/>
          <ac:spMkLst>
            <pc:docMk/>
            <pc:sldMk cId="747084901" sldId="390"/>
            <ac:spMk id="3" creationId="{DB947066-1245-417A-82F9-708EC4E3530C}"/>
          </ac:spMkLst>
        </pc:spChg>
        <pc:graphicFrameChg chg="add del mod modGraphic">
          <ac:chgData name="belindatshiula1@gmail.com" userId="d57b871c66df6eda" providerId="LiveId" clId="{6990CB17-CE14-4320-AF15-77FB0CD56593}" dt="2024-07-16T19:49:57.358" v="3744" actId="478"/>
          <ac:graphicFrameMkLst>
            <pc:docMk/>
            <pc:sldMk cId="747084901" sldId="390"/>
            <ac:graphicFrameMk id="4" creationId="{6FDB0CE7-567A-0159-4BE4-9B84DF9833DA}"/>
          </ac:graphicFrameMkLst>
        </pc:graphicFrameChg>
        <pc:picChg chg="add mod">
          <ac:chgData name="belindatshiula1@gmail.com" userId="d57b871c66df6eda" providerId="LiveId" clId="{6990CB17-CE14-4320-AF15-77FB0CD56593}" dt="2024-07-16T19:58:39.033" v="4072" actId="1076"/>
          <ac:picMkLst>
            <pc:docMk/>
            <pc:sldMk cId="747084901" sldId="390"/>
            <ac:picMk id="6" creationId="{155A0CE4-C877-E0C4-3E97-EB0276E8E8C2}"/>
          </ac:picMkLst>
        </pc:picChg>
      </pc:sldChg>
      <pc:sldChg chg="addSp delSp modSp new del mod modClrScheme chgLayout">
        <pc:chgData name="belindatshiula1@gmail.com" userId="d57b871c66df6eda" providerId="LiveId" clId="{6990CB17-CE14-4320-AF15-77FB0CD56593}" dt="2024-07-16T18:27:26.853" v="3542" actId="2696"/>
        <pc:sldMkLst>
          <pc:docMk/>
          <pc:sldMk cId="1096409605" sldId="390"/>
        </pc:sldMkLst>
        <pc:spChg chg="del mod ord">
          <ac:chgData name="belindatshiula1@gmail.com" userId="d57b871c66df6eda" providerId="LiveId" clId="{6990CB17-CE14-4320-AF15-77FB0CD56593}" dt="2024-07-16T18:22:58.106" v="3535" actId="700"/>
          <ac:spMkLst>
            <pc:docMk/>
            <pc:sldMk cId="1096409605" sldId="390"/>
            <ac:spMk id="2" creationId="{7F5EC55E-18DD-EF89-8F3F-78C575091508}"/>
          </ac:spMkLst>
        </pc:spChg>
        <pc:spChg chg="add mod ord">
          <ac:chgData name="belindatshiula1@gmail.com" userId="d57b871c66df6eda" providerId="LiveId" clId="{6990CB17-CE14-4320-AF15-77FB0CD56593}" dt="2024-07-16T18:22:58.106" v="3535" actId="700"/>
          <ac:spMkLst>
            <pc:docMk/>
            <pc:sldMk cId="1096409605" sldId="390"/>
            <ac:spMk id="3" creationId="{71CEE9C4-39D0-10A2-1E7B-6D53A294757B}"/>
          </ac:spMkLst>
        </pc:spChg>
        <pc:spChg chg="add mod ord">
          <ac:chgData name="belindatshiula1@gmail.com" userId="d57b871c66df6eda" providerId="LiveId" clId="{6990CB17-CE14-4320-AF15-77FB0CD56593}" dt="2024-07-16T18:27:17.672" v="3540"/>
          <ac:spMkLst>
            <pc:docMk/>
            <pc:sldMk cId="1096409605" sldId="390"/>
            <ac:spMk id="4" creationId="{DA65E4AC-9736-78BF-B8C7-CFD3556FA32A}"/>
          </ac:spMkLst>
        </pc:spChg>
        <pc:spChg chg="add mod ord">
          <ac:chgData name="belindatshiula1@gmail.com" userId="d57b871c66df6eda" providerId="LiveId" clId="{6990CB17-CE14-4320-AF15-77FB0CD56593}" dt="2024-07-16T18:27:17.672" v="3540"/>
          <ac:spMkLst>
            <pc:docMk/>
            <pc:sldMk cId="1096409605" sldId="390"/>
            <ac:spMk id="5" creationId="{699E0292-B56D-8154-B113-83B729FA204A}"/>
          </ac:spMkLst>
        </pc:spChg>
      </pc:sldChg>
      <pc:sldChg chg="modSp add mod ord">
        <pc:chgData name="belindatshiula1@gmail.com" userId="d57b871c66df6eda" providerId="LiveId" clId="{6990CB17-CE14-4320-AF15-77FB0CD56593}" dt="2024-07-16T19:56:57.162" v="4064" actId="5793"/>
        <pc:sldMkLst>
          <pc:docMk/>
          <pc:sldMk cId="1375077957" sldId="391"/>
        </pc:sldMkLst>
        <pc:spChg chg="mod">
          <ac:chgData name="belindatshiula1@gmail.com" userId="d57b871c66df6eda" providerId="LiveId" clId="{6990CB17-CE14-4320-AF15-77FB0CD56593}" dt="2024-07-16T19:56:57.162" v="4064" actId="5793"/>
          <ac:spMkLst>
            <pc:docMk/>
            <pc:sldMk cId="1375077957" sldId="391"/>
            <ac:spMk id="3" creationId="{DB947066-1245-417A-82F9-708EC4E3530C}"/>
          </ac:spMkLst>
        </pc:spChg>
      </pc:sldChg>
      <pc:sldMasterChg chg="modSldLayout">
        <pc:chgData name="belindatshiula1@gmail.com" userId="d57b871c66df6eda" providerId="LiveId" clId="{6990CB17-CE14-4320-AF15-77FB0CD56593}" dt="2024-07-14T11:38:57.540" v="1204"/>
        <pc:sldMasterMkLst>
          <pc:docMk/>
          <pc:sldMasterMk cId="1777976562" sldId="2147483706"/>
        </pc:sldMasterMkLst>
        <pc:sldLayoutChg chg="delSp">
          <pc:chgData name="belindatshiula1@gmail.com" userId="d57b871c66df6eda" providerId="LiveId" clId="{6990CB17-CE14-4320-AF15-77FB0CD56593}" dt="2024-07-14T11:38:57.540" v="1204"/>
          <pc:sldLayoutMkLst>
            <pc:docMk/>
            <pc:sldMasterMk cId="1777976562" sldId="2147483706"/>
            <pc:sldLayoutMk cId="1232278946" sldId="2147483720"/>
          </pc:sldLayoutMkLst>
          <pc:cxnChg chg="del">
            <ac:chgData name="belindatshiula1@gmail.com" userId="d57b871c66df6eda" providerId="LiveId" clId="{6990CB17-CE14-4320-AF15-77FB0CD56593}" dt="2024-07-14T11:38:57.540" v="1204"/>
            <ac:cxnSpMkLst>
              <pc:docMk/>
              <pc:sldMasterMk cId="1777976562" sldId="2147483706"/>
              <pc:sldLayoutMk cId="1232278946" sldId="2147483720"/>
              <ac:cxnSpMk id="5" creationId="{00000000-0000-0000-0000-000000000000}"/>
            </ac:cxnSpMkLst>
          </pc:cxn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ownloads\Book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16546698918496E-2"/>
          <c:y val="1.6914999093845844E-2"/>
          <c:w val="0.91710919997348372"/>
          <c:h val="0.67884128226829532"/>
        </c:manualLayout>
      </c:layout>
      <c:barChart>
        <c:barDir val="col"/>
        <c:grouping val="clustered"/>
        <c:varyColors val="0"/>
        <c:ser>
          <c:idx val="0"/>
          <c:order val="0"/>
          <c:tx>
            <c:strRef>
              <c:f>Sheet1!$B$1</c:f>
              <c:strCache>
                <c:ptCount val="1"/>
                <c:pt idx="0">
                  <c:v>GAM(%)</c:v>
                </c:pt>
              </c:strCache>
            </c:strRef>
          </c:tx>
          <c:spPr>
            <a:solidFill>
              <a:schemeClr val="accent6"/>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highlight>
                        <a:srgbClr val="00FF00"/>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E395-4745-9A52-F20E5BB40C82}"/>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highlight>
                        <a:srgbClr val="FFFF00"/>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E395-4745-9A52-F20E5BB40C82}"/>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highlight>
                        <a:srgbClr val="00FF00"/>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E395-4745-9A52-F20E5BB40C82}"/>
                </c:ext>
              </c:extLst>
            </c:dLbl>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395-4745-9A52-F20E5BB40C82}"/>
                </c:ext>
              </c:extLst>
            </c:dLbl>
            <c:dLbl>
              <c:idx val="9"/>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highlight>
                        <a:srgbClr val="FFFF00"/>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E395-4745-9A52-F20E5BB40C82}"/>
                </c:ext>
              </c:extLst>
            </c:dLbl>
            <c:dLbl>
              <c:idx val="12"/>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highlight>
                        <a:srgbClr val="FFFF00"/>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E395-4745-9A52-F20E5BB40C82}"/>
                </c:ext>
              </c:extLst>
            </c:dLbl>
            <c:dLbl>
              <c:idx val="15"/>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highlight>
                        <a:srgbClr val="FFFF00"/>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E395-4745-9A52-F20E5BB40C82}"/>
                </c:ext>
              </c:extLst>
            </c:dLbl>
            <c:dLbl>
              <c:idx val="18"/>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highlight>
                        <a:srgbClr val="FFFF00"/>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E395-4745-9A52-F20E5BB40C8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Lusaka Rural (All)</c:v>
                </c:pt>
                <c:pt idx="1">
                  <c:v>Lusaka Rural (Boys)</c:v>
                </c:pt>
                <c:pt idx="2">
                  <c:v>Lusaka Rural (Girls)</c:v>
                </c:pt>
                <c:pt idx="3">
                  <c:v>Lusaka Urban (All)</c:v>
                </c:pt>
                <c:pt idx="4">
                  <c:v>Lusaka Urban (Boys)</c:v>
                </c:pt>
                <c:pt idx="5">
                  <c:v>Lusaka Urban (Girls)</c:v>
                </c:pt>
                <c:pt idx="6">
                  <c:v>North-Western (All)</c:v>
                </c:pt>
                <c:pt idx="7">
                  <c:v>North-Western (Boys)</c:v>
                </c:pt>
                <c:pt idx="8">
                  <c:v>North-Western (Girls)</c:v>
                </c:pt>
                <c:pt idx="9">
                  <c:v>Western (All)</c:v>
                </c:pt>
                <c:pt idx="10">
                  <c:v>Western (Boys)</c:v>
                </c:pt>
                <c:pt idx="11">
                  <c:v>Western (Girls)</c:v>
                </c:pt>
                <c:pt idx="12">
                  <c:v>Central (All)</c:v>
                </c:pt>
                <c:pt idx="13">
                  <c:v>Central (Boys)</c:v>
                </c:pt>
                <c:pt idx="14">
                  <c:v>Central (Girls)</c:v>
                </c:pt>
                <c:pt idx="15">
                  <c:v>Southern (All)</c:v>
                </c:pt>
                <c:pt idx="16">
                  <c:v>Southern (Boys)</c:v>
                </c:pt>
                <c:pt idx="17">
                  <c:v>Southern (Girls)</c:v>
                </c:pt>
                <c:pt idx="18">
                  <c:v>Eastern (All)</c:v>
                </c:pt>
                <c:pt idx="19">
                  <c:v>Eastern (Boys)</c:v>
                </c:pt>
                <c:pt idx="20">
                  <c:v>Eastern (Girls)</c:v>
                </c:pt>
              </c:strCache>
            </c:strRef>
          </c:cat>
          <c:val>
            <c:numRef>
              <c:f>Sheet1!$B$2:$B$22</c:f>
              <c:numCache>
                <c:formatCode>0.00%</c:formatCode>
                <c:ptCount val="21"/>
                <c:pt idx="0">
                  <c:v>0.14699999999999999</c:v>
                </c:pt>
                <c:pt idx="1">
                  <c:v>0.19</c:v>
                </c:pt>
                <c:pt idx="2">
                  <c:v>0.10299999999999999</c:v>
                </c:pt>
                <c:pt idx="3">
                  <c:v>0.114</c:v>
                </c:pt>
                <c:pt idx="4">
                  <c:v>0.14399999999999999</c:v>
                </c:pt>
                <c:pt idx="5">
                  <c:v>8.2000000000000003E-2</c:v>
                </c:pt>
                <c:pt idx="6">
                  <c:v>8.6999999999999994E-2</c:v>
                </c:pt>
                <c:pt idx="7">
                  <c:v>9.8000000000000004E-2</c:v>
                </c:pt>
                <c:pt idx="8">
                  <c:v>7.6999999999999999E-2</c:v>
                </c:pt>
                <c:pt idx="9">
                  <c:v>0.13900000000000001</c:v>
                </c:pt>
                <c:pt idx="10">
                  <c:v>0.16500000000000001</c:v>
                </c:pt>
                <c:pt idx="11">
                  <c:v>0.114</c:v>
                </c:pt>
                <c:pt idx="12">
                  <c:v>0.14599999999999999</c:v>
                </c:pt>
                <c:pt idx="13">
                  <c:v>0.17599999999999999</c:v>
                </c:pt>
                <c:pt idx="14">
                  <c:v>0.11600000000000001</c:v>
                </c:pt>
                <c:pt idx="15">
                  <c:v>0.13400000000000001</c:v>
                </c:pt>
                <c:pt idx="16">
                  <c:v>0.125</c:v>
                </c:pt>
                <c:pt idx="17">
                  <c:v>0.14499999999999999</c:v>
                </c:pt>
                <c:pt idx="18">
                  <c:v>0.127</c:v>
                </c:pt>
                <c:pt idx="19">
                  <c:v>0.158</c:v>
                </c:pt>
                <c:pt idx="20">
                  <c:v>9.6000000000000002E-2</c:v>
                </c:pt>
              </c:numCache>
            </c:numRef>
          </c:val>
          <c:extLst>
            <c:ext xmlns:c16="http://schemas.microsoft.com/office/drawing/2014/chart" uri="{C3380CC4-5D6E-409C-BE32-E72D297353CC}">
              <c16:uniqueId val="{00000000-E395-4745-9A52-F20E5BB40C82}"/>
            </c:ext>
          </c:extLst>
        </c:ser>
        <c:ser>
          <c:idx val="1"/>
          <c:order val="1"/>
          <c:tx>
            <c:strRef>
              <c:f>Sheet1!$C$1</c:f>
              <c:strCache>
                <c:ptCount val="1"/>
                <c:pt idx="0">
                  <c:v>MAM(%)</c:v>
                </c:pt>
              </c:strCache>
            </c:strRef>
          </c:tx>
          <c:spPr>
            <a:solidFill>
              <a:schemeClr val="accent5"/>
            </a:solidFill>
            <a:ln>
              <a:noFill/>
            </a:ln>
            <a:effectLst/>
          </c:spPr>
          <c:invertIfNegative val="0"/>
          <c:cat>
            <c:strRef>
              <c:f>Sheet1!$A$2:$A$22</c:f>
              <c:strCache>
                <c:ptCount val="21"/>
                <c:pt idx="0">
                  <c:v>Lusaka Rural (All)</c:v>
                </c:pt>
                <c:pt idx="1">
                  <c:v>Lusaka Rural (Boys)</c:v>
                </c:pt>
                <c:pt idx="2">
                  <c:v>Lusaka Rural (Girls)</c:v>
                </c:pt>
                <c:pt idx="3">
                  <c:v>Lusaka Urban (All)</c:v>
                </c:pt>
                <c:pt idx="4">
                  <c:v>Lusaka Urban (Boys)</c:v>
                </c:pt>
                <c:pt idx="5">
                  <c:v>Lusaka Urban (Girls)</c:v>
                </c:pt>
                <c:pt idx="6">
                  <c:v>North-Western (All)</c:v>
                </c:pt>
                <c:pt idx="7">
                  <c:v>North-Western (Boys)</c:v>
                </c:pt>
                <c:pt idx="8">
                  <c:v>North-Western (Girls)</c:v>
                </c:pt>
                <c:pt idx="9">
                  <c:v>Western (All)</c:v>
                </c:pt>
                <c:pt idx="10">
                  <c:v>Western (Boys)</c:v>
                </c:pt>
                <c:pt idx="11">
                  <c:v>Western (Girls)</c:v>
                </c:pt>
                <c:pt idx="12">
                  <c:v>Central (All)</c:v>
                </c:pt>
                <c:pt idx="13">
                  <c:v>Central (Boys)</c:v>
                </c:pt>
                <c:pt idx="14">
                  <c:v>Central (Girls)</c:v>
                </c:pt>
                <c:pt idx="15">
                  <c:v>Southern (All)</c:v>
                </c:pt>
                <c:pt idx="16">
                  <c:v>Southern (Boys)</c:v>
                </c:pt>
                <c:pt idx="17">
                  <c:v>Southern (Girls)</c:v>
                </c:pt>
                <c:pt idx="18">
                  <c:v>Eastern (All)</c:v>
                </c:pt>
                <c:pt idx="19">
                  <c:v>Eastern (Boys)</c:v>
                </c:pt>
                <c:pt idx="20">
                  <c:v>Eastern (Girls)</c:v>
                </c:pt>
              </c:strCache>
            </c:strRef>
          </c:cat>
          <c:val>
            <c:numRef>
              <c:f>Sheet1!$C$2:$C$22</c:f>
              <c:numCache>
                <c:formatCode>0.00%</c:formatCode>
                <c:ptCount val="21"/>
                <c:pt idx="0">
                  <c:v>0.127</c:v>
                </c:pt>
                <c:pt idx="1">
                  <c:v>0.16300000000000001</c:v>
                </c:pt>
                <c:pt idx="2">
                  <c:v>0.09</c:v>
                </c:pt>
                <c:pt idx="3">
                  <c:v>9.0999999999999998E-2</c:v>
                </c:pt>
                <c:pt idx="4">
                  <c:v>0.106</c:v>
                </c:pt>
                <c:pt idx="5">
                  <c:v>7.5999999999999998E-2</c:v>
                </c:pt>
                <c:pt idx="6">
                  <c:v>8.2000000000000003E-2</c:v>
                </c:pt>
                <c:pt idx="7">
                  <c:v>8.7999999999999995E-2</c:v>
                </c:pt>
                <c:pt idx="8">
                  <c:v>7.6999999999999999E-2</c:v>
                </c:pt>
                <c:pt idx="9">
                  <c:v>0.125</c:v>
                </c:pt>
                <c:pt idx="10">
                  <c:v>0.14699999999999999</c:v>
                </c:pt>
                <c:pt idx="11">
                  <c:v>0.10199999999999999</c:v>
                </c:pt>
                <c:pt idx="12">
                  <c:v>9.7000000000000003E-2</c:v>
                </c:pt>
                <c:pt idx="13">
                  <c:v>0.10199999999999999</c:v>
                </c:pt>
                <c:pt idx="14">
                  <c:v>9.1999999999999998E-2</c:v>
                </c:pt>
                <c:pt idx="15">
                  <c:v>0.106</c:v>
                </c:pt>
                <c:pt idx="16">
                  <c:v>0.104</c:v>
                </c:pt>
                <c:pt idx="17">
                  <c:v>0.109</c:v>
                </c:pt>
                <c:pt idx="18">
                  <c:v>0.11700000000000001</c:v>
                </c:pt>
                <c:pt idx="19">
                  <c:v>0.14799999999999999</c:v>
                </c:pt>
                <c:pt idx="20">
                  <c:v>8.5999999999999993E-2</c:v>
                </c:pt>
              </c:numCache>
            </c:numRef>
          </c:val>
          <c:extLst>
            <c:ext xmlns:c16="http://schemas.microsoft.com/office/drawing/2014/chart" uri="{C3380CC4-5D6E-409C-BE32-E72D297353CC}">
              <c16:uniqueId val="{00000001-E395-4745-9A52-F20E5BB40C82}"/>
            </c:ext>
          </c:extLst>
        </c:ser>
        <c:ser>
          <c:idx val="2"/>
          <c:order val="2"/>
          <c:tx>
            <c:strRef>
              <c:f>Sheet1!$D$1</c:f>
              <c:strCache>
                <c:ptCount val="1"/>
                <c:pt idx="0">
                  <c:v>SAM(%)</c:v>
                </c:pt>
              </c:strCache>
            </c:strRef>
          </c:tx>
          <c:spPr>
            <a:solidFill>
              <a:schemeClr val="accent4"/>
            </a:solidFill>
            <a:ln>
              <a:noFill/>
            </a:ln>
            <a:effectLst/>
          </c:spPr>
          <c:invertIfNegative val="0"/>
          <c:cat>
            <c:strRef>
              <c:f>Sheet1!$A$2:$A$22</c:f>
              <c:strCache>
                <c:ptCount val="21"/>
                <c:pt idx="0">
                  <c:v>Lusaka Rural (All)</c:v>
                </c:pt>
                <c:pt idx="1">
                  <c:v>Lusaka Rural (Boys)</c:v>
                </c:pt>
                <c:pt idx="2">
                  <c:v>Lusaka Rural (Girls)</c:v>
                </c:pt>
                <c:pt idx="3">
                  <c:v>Lusaka Urban (All)</c:v>
                </c:pt>
                <c:pt idx="4">
                  <c:v>Lusaka Urban (Boys)</c:v>
                </c:pt>
                <c:pt idx="5">
                  <c:v>Lusaka Urban (Girls)</c:v>
                </c:pt>
                <c:pt idx="6">
                  <c:v>North-Western (All)</c:v>
                </c:pt>
                <c:pt idx="7">
                  <c:v>North-Western (Boys)</c:v>
                </c:pt>
                <c:pt idx="8">
                  <c:v>North-Western (Girls)</c:v>
                </c:pt>
                <c:pt idx="9">
                  <c:v>Western (All)</c:v>
                </c:pt>
                <c:pt idx="10">
                  <c:v>Western (Boys)</c:v>
                </c:pt>
                <c:pt idx="11">
                  <c:v>Western (Girls)</c:v>
                </c:pt>
                <c:pt idx="12">
                  <c:v>Central (All)</c:v>
                </c:pt>
                <c:pt idx="13">
                  <c:v>Central (Boys)</c:v>
                </c:pt>
                <c:pt idx="14">
                  <c:v>Central (Girls)</c:v>
                </c:pt>
                <c:pt idx="15">
                  <c:v>Southern (All)</c:v>
                </c:pt>
                <c:pt idx="16">
                  <c:v>Southern (Boys)</c:v>
                </c:pt>
                <c:pt idx="17">
                  <c:v>Southern (Girls)</c:v>
                </c:pt>
                <c:pt idx="18">
                  <c:v>Eastern (All)</c:v>
                </c:pt>
                <c:pt idx="19">
                  <c:v>Eastern (Boys)</c:v>
                </c:pt>
                <c:pt idx="20">
                  <c:v>Eastern (Girls)</c:v>
                </c:pt>
              </c:strCache>
            </c:strRef>
          </c:cat>
          <c:val>
            <c:numRef>
              <c:f>Sheet1!$D$2:$D$22</c:f>
              <c:numCache>
                <c:formatCode>0.00%</c:formatCode>
                <c:ptCount val="21"/>
                <c:pt idx="0">
                  <c:v>2.1000000000000001E-2</c:v>
                </c:pt>
                <c:pt idx="1">
                  <c:v>2.7E-2</c:v>
                </c:pt>
                <c:pt idx="2">
                  <c:v>1.4E-2</c:v>
                </c:pt>
                <c:pt idx="3">
                  <c:v>2.3E-2</c:v>
                </c:pt>
                <c:pt idx="4">
                  <c:v>3.9E-2</c:v>
                </c:pt>
                <c:pt idx="5">
                  <c:v>6.0000000000000001E-3</c:v>
                </c:pt>
                <c:pt idx="6">
                  <c:v>5.0000000000000001E-3</c:v>
                </c:pt>
                <c:pt idx="7">
                  <c:v>0.01</c:v>
                </c:pt>
                <c:pt idx="8">
                  <c:v>0</c:v>
                </c:pt>
                <c:pt idx="9">
                  <c:v>1.4999999999999999E-2</c:v>
                </c:pt>
                <c:pt idx="10">
                  <c:v>1.7999999999999999E-2</c:v>
                </c:pt>
                <c:pt idx="11">
                  <c:v>1.2E-2</c:v>
                </c:pt>
                <c:pt idx="12">
                  <c:v>4.9000000000000002E-2</c:v>
                </c:pt>
                <c:pt idx="13">
                  <c:v>7.2999999999999995E-2</c:v>
                </c:pt>
                <c:pt idx="14">
                  <c:v>2.4E-2</c:v>
                </c:pt>
                <c:pt idx="15">
                  <c:v>2.8000000000000001E-2</c:v>
                </c:pt>
                <c:pt idx="16">
                  <c:v>2.1000000000000001E-2</c:v>
                </c:pt>
                <c:pt idx="17">
                  <c:v>3.5999999999999997E-2</c:v>
                </c:pt>
                <c:pt idx="18">
                  <c:v>0.01</c:v>
                </c:pt>
                <c:pt idx="19">
                  <c:v>0.01</c:v>
                </c:pt>
                <c:pt idx="20">
                  <c:v>0.01</c:v>
                </c:pt>
              </c:numCache>
            </c:numRef>
          </c:val>
          <c:extLst>
            <c:ext xmlns:c16="http://schemas.microsoft.com/office/drawing/2014/chart" uri="{C3380CC4-5D6E-409C-BE32-E72D297353CC}">
              <c16:uniqueId val="{00000002-E395-4745-9A52-F20E5BB40C82}"/>
            </c:ext>
          </c:extLst>
        </c:ser>
        <c:dLbls>
          <c:showLegendKey val="0"/>
          <c:showVal val="0"/>
          <c:showCatName val="0"/>
          <c:showSerName val="0"/>
          <c:showPercent val="0"/>
          <c:showBubbleSize val="0"/>
        </c:dLbls>
        <c:gapWidth val="54"/>
        <c:overlap val="-2"/>
        <c:axId val="292541439"/>
        <c:axId val="1777777135"/>
      </c:barChart>
      <c:catAx>
        <c:axId val="292541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777777135"/>
        <c:crosses val="autoZero"/>
        <c:auto val="1"/>
        <c:lblAlgn val="ctr"/>
        <c:lblOffset val="100"/>
        <c:noMultiLvlLbl val="0"/>
      </c:catAx>
      <c:valAx>
        <c:axId val="1777777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2541439"/>
        <c:crosses val="autoZero"/>
        <c:crossBetween val="between"/>
      </c:valAx>
      <c:spPr>
        <a:noFill/>
        <a:ln>
          <a:noFill/>
        </a:ln>
        <a:effectLst/>
      </c:spPr>
    </c:plotArea>
    <c:legend>
      <c:legendPos val="b"/>
      <c:layout>
        <c:manualLayout>
          <c:xMode val="edge"/>
          <c:yMode val="edge"/>
          <c:x val="0.36254635898260318"/>
          <c:y val="0.89971223188592131"/>
          <c:w val="0.28808874999726103"/>
          <c:h val="6.6269880598107664E-2"/>
        </c:manualLayout>
      </c:layout>
      <c:overlay val="0"/>
      <c:spPr>
        <a:solidFill>
          <a:schemeClr val="tx2">
            <a:lumMod val="85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Sheet1!$C$3</c:f>
              <c:strCache>
                <c:ptCount val="1"/>
                <c:pt idx="0">
                  <c:v>Stunting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Sheet1!$B$4:$B$10</c:f>
              <c:strCache>
                <c:ptCount val="7"/>
                <c:pt idx="0">
                  <c:v>Lusaka Urban </c:v>
                </c:pt>
                <c:pt idx="1">
                  <c:v>Lusaka Rural </c:v>
                </c:pt>
                <c:pt idx="2">
                  <c:v>Northwestern Province </c:v>
                </c:pt>
                <c:pt idx="3">
                  <c:v>Western Province </c:v>
                </c:pt>
                <c:pt idx="4">
                  <c:v>Central Province </c:v>
                </c:pt>
                <c:pt idx="5">
                  <c:v>Southern Province </c:v>
                </c:pt>
                <c:pt idx="6">
                  <c:v>Eastern Province </c:v>
                </c:pt>
              </c:strCache>
            </c:strRef>
          </c:cat>
          <c:val>
            <c:numRef>
              <c:f>Sheet1!$C$4:$C$10</c:f>
              <c:numCache>
                <c:formatCode>General</c:formatCode>
                <c:ptCount val="7"/>
                <c:pt idx="0">
                  <c:v>34.299999999999997</c:v>
                </c:pt>
                <c:pt idx="1">
                  <c:v>29.1</c:v>
                </c:pt>
                <c:pt idx="2">
                  <c:v>30.6</c:v>
                </c:pt>
                <c:pt idx="3">
                  <c:v>26.1</c:v>
                </c:pt>
                <c:pt idx="4">
                  <c:v>34.5</c:v>
                </c:pt>
                <c:pt idx="5">
                  <c:v>28.3</c:v>
                </c:pt>
                <c:pt idx="6">
                  <c:v>34.6</c:v>
                </c:pt>
              </c:numCache>
            </c:numRef>
          </c:val>
          <c:extLst>
            <c:ext xmlns:c16="http://schemas.microsoft.com/office/drawing/2014/chart" uri="{C3380CC4-5D6E-409C-BE32-E72D297353CC}">
              <c16:uniqueId val="{00000000-F956-44D2-8B63-1F9BAE45E019}"/>
            </c:ext>
          </c:extLst>
        </c:ser>
        <c:dLbls>
          <c:showLegendKey val="0"/>
          <c:showVal val="1"/>
          <c:showCatName val="0"/>
          <c:showSerName val="0"/>
          <c:showPercent val="0"/>
          <c:showBubbleSize val="0"/>
        </c:dLbls>
        <c:gapWidth val="150"/>
        <c:overlap val="100"/>
        <c:axId val="607409648"/>
        <c:axId val="1932861616"/>
      </c:barChart>
      <c:catAx>
        <c:axId val="60740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32861616"/>
        <c:crosses val="autoZero"/>
        <c:auto val="1"/>
        <c:lblAlgn val="ctr"/>
        <c:lblOffset val="100"/>
        <c:noMultiLvlLbl val="0"/>
      </c:catAx>
      <c:valAx>
        <c:axId val="1932861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 Stunting</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7409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NAME</a:t>
            </a:r>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DATE</a:t>
            </a:r>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FOOT</a:t>
            </a:r>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96B1F-D0A5-4C9A-8EB4-1FCFC59F2F08}" type="slidenum">
              <a:rPr lang="en-US" smtClean="0"/>
              <a:t>‹#›</a:t>
            </a:fld>
            <a:endParaRPr lang="en-US" dirty="0"/>
          </a:p>
        </p:txBody>
      </p:sp>
    </p:spTree>
    <p:extLst>
      <p:ext uri="{BB962C8B-B14F-4D97-AF65-F5344CB8AC3E}">
        <p14:creationId xmlns:p14="http://schemas.microsoft.com/office/powerpoint/2010/main" val="889695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noProof="0" dirty="0"/>
              <a:t>NAME</a:t>
            </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noProof="0" dirty="0"/>
              <a:t>DATE</a:t>
            </a:r>
          </a:p>
        </p:txBody>
      </p:sp>
      <p:sp>
        <p:nvSpPr>
          <p:cNvPr id="4" name="Marcador de imagen de diapositiva 3"/>
          <p:cNvSpPr>
            <a:spLocks noGrp="1" noRot="1" noChangeAspect="1"/>
          </p:cNvSpPr>
          <p:nvPr>
            <p:ph type="sldImg" idx="2"/>
          </p:nvPr>
        </p:nvSpPr>
        <p:spPr>
          <a:xfrm>
            <a:off x="595313" y="1143000"/>
            <a:ext cx="566737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INSERT TEXT</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noProof="0" dirty="0"/>
              <a:t>FOOTER</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7236F-AF1B-4CBE-BBD5-400A6FDD3979}" type="slidenum">
              <a:rPr lang="en-US" noProof="0" smtClean="0"/>
              <a:t>‹#›</a:t>
            </a:fld>
            <a:endParaRPr lang="en-US" noProof="0" dirty="0"/>
          </a:p>
        </p:txBody>
      </p:sp>
    </p:spTree>
    <p:extLst>
      <p:ext uri="{BB962C8B-B14F-4D97-AF65-F5344CB8AC3E}">
        <p14:creationId xmlns:p14="http://schemas.microsoft.com/office/powerpoint/2010/main" val="19624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0" indent="0">
              <a:buNone/>
            </a:pPr>
            <a:endParaRPr lang="en-US" sz="1200"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2</a:t>
            </a:fld>
            <a:endParaRPr lang="en-US" noProof="0" dirty="0"/>
          </a:p>
        </p:txBody>
      </p:sp>
    </p:spTree>
    <p:extLst>
      <p:ext uri="{BB962C8B-B14F-4D97-AF65-F5344CB8AC3E}">
        <p14:creationId xmlns:p14="http://schemas.microsoft.com/office/powerpoint/2010/main" val="144695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12</a:t>
            </a:fld>
            <a:endParaRPr lang="en-US" noProof="0" dirty="0"/>
          </a:p>
        </p:txBody>
      </p:sp>
    </p:spTree>
    <p:extLst>
      <p:ext uri="{BB962C8B-B14F-4D97-AF65-F5344CB8AC3E}">
        <p14:creationId xmlns:p14="http://schemas.microsoft.com/office/powerpoint/2010/main" val="283580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14</a:t>
            </a:fld>
            <a:endParaRPr lang="en-US" noProof="0" dirty="0"/>
          </a:p>
        </p:txBody>
      </p:sp>
    </p:spTree>
    <p:extLst>
      <p:ext uri="{BB962C8B-B14F-4D97-AF65-F5344CB8AC3E}">
        <p14:creationId xmlns:p14="http://schemas.microsoft.com/office/powerpoint/2010/main" val="148671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285750" indent="-285750"/>
            <a:endParaRPr lang="en-CA" dirty="0">
              <a:solidFill>
                <a:srgbClr val="000000"/>
              </a:solidFill>
            </a:endParaRPr>
          </a:p>
        </p:txBody>
      </p:sp>
      <p:sp>
        <p:nvSpPr>
          <p:cNvPr id="4" name="Slide Number Placeholder 3"/>
          <p:cNvSpPr>
            <a:spLocks noGrp="1"/>
          </p:cNvSpPr>
          <p:nvPr>
            <p:ph type="sldNum" sz="quarter" idx="5"/>
          </p:nvPr>
        </p:nvSpPr>
        <p:spPr/>
        <p:txBody>
          <a:bodyPr/>
          <a:lstStyle/>
          <a:p>
            <a:fld id="{E117236F-AF1B-4CBE-BBD5-400A6FDD3979}" type="slidenum">
              <a:rPr lang="en-US" noProof="0" smtClean="0"/>
              <a:t>15</a:t>
            </a:fld>
            <a:endParaRPr lang="en-US" noProof="0" dirty="0"/>
          </a:p>
        </p:txBody>
      </p:sp>
    </p:spTree>
    <p:extLst>
      <p:ext uri="{BB962C8B-B14F-4D97-AF65-F5344CB8AC3E}">
        <p14:creationId xmlns:p14="http://schemas.microsoft.com/office/powerpoint/2010/main" val="3138772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16</a:t>
            </a:fld>
            <a:endParaRPr lang="en-US" noProof="0" dirty="0"/>
          </a:p>
        </p:txBody>
      </p:sp>
    </p:spTree>
    <p:extLst>
      <p:ext uri="{BB962C8B-B14F-4D97-AF65-F5344CB8AC3E}">
        <p14:creationId xmlns:p14="http://schemas.microsoft.com/office/powerpoint/2010/main" val="806949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17</a:t>
            </a:fld>
            <a:endParaRPr lang="en-US" noProof="0" dirty="0"/>
          </a:p>
        </p:txBody>
      </p:sp>
    </p:spTree>
    <p:extLst>
      <p:ext uri="{BB962C8B-B14F-4D97-AF65-F5344CB8AC3E}">
        <p14:creationId xmlns:p14="http://schemas.microsoft.com/office/powerpoint/2010/main" val="1688666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18</a:t>
            </a:fld>
            <a:endParaRPr lang="en-US" noProof="0" dirty="0"/>
          </a:p>
        </p:txBody>
      </p:sp>
    </p:spTree>
    <p:extLst>
      <p:ext uri="{BB962C8B-B14F-4D97-AF65-F5344CB8AC3E}">
        <p14:creationId xmlns:p14="http://schemas.microsoft.com/office/powerpoint/2010/main" val="2939324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19</a:t>
            </a:fld>
            <a:endParaRPr lang="en-US" noProof="0" dirty="0"/>
          </a:p>
        </p:txBody>
      </p:sp>
    </p:spTree>
    <p:extLst>
      <p:ext uri="{BB962C8B-B14F-4D97-AF65-F5344CB8AC3E}">
        <p14:creationId xmlns:p14="http://schemas.microsoft.com/office/powerpoint/2010/main" val="298518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22</a:t>
            </a:fld>
            <a:endParaRPr lang="en-US" noProof="0" dirty="0"/>
          </a:p>
        </p:txBody>
      </p:sp>
    </p:spTree>
    <p:extLst>
      <p:ext uri="{BB962C8B-B14F-4D97-AF65-F5344CB8AC3E}">
        <p14:creationId xmlns:p14="http://schemas.microsoft.com/office/powerpoint/2010/main" val="1563062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23</a:t>
            </a:fld>
            <a:endParaRPr lang="en-US" noProof="0" dirty="0"/>
          </a:p>
        </p:txBody>
      </p:sp>
    </p:spTree>
    <p:extLst>
      <p:ext uri="{BB962C8B-B14F-4D97-AF65-F5344CB8AC3E}">
        <p14:creationId xmlns:p14="http://schemas.microsoft.com/office/powerpoint/2010/main" val="101700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24</a:t>
            </a:fld>
            <a:endParaRPr lang="en-US" noProof="0" dirty="0"/>
          </a:p>
        </p:txBody>
      </p:sp>
    </p:spTree>
    <p:extLst>
      <p:ext uri="{BB962C8B-B14F-4D97-AF65-F5344CB8AC3E}">
        <p14:creationId xmlns:p14="http://schemas.microsoft.com/office/powerpoint/2010/main" val="24140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3</a:t>
            </a:fld>
            <a:endParaRPr lang="en-US" noProof="0" dirty="0"/>
          </a:p>
        </p:txBody>
      </p:sp>
    </p:spTree>
    <p:extLst>
      <p:ext uri="{BB962C8B-B14F-4D97-AF65-F5344CB8AC3E}">
        <p14:creationId xmlns:p14="http://schemas.microsoft.com/office/powerpoint/2010/main" val="2491218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25</a:t>
            </a:fld>
            <a:endParaRPr lang="en-US" noProof="0" dirty="0"/>
          </a:p>
        </p:txBody>
      </p:sp>
    </p:spTree>
    <p:extLst>
      <p:ext uri="{BB962C8B-B14F-4D97-AF65-F5344CB8AC3E}">
        <p14:creationId xmlns:p14="http://schemas.microsoft.com/office/powerpoint/2010/main" val="3659074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27</a:t>
            </a:fld>
            <a:endParaRPr lang="en-US" noProof="0" dirty="0"/>
          </a:p>
        </p:txBody>
      </p:sp>
    </p:spTree>
    <p:extLst>
      <p:ext uri="{BB962C8B-B14F-4D97-AF65-F5344CB8AC3E}">
        <p14:creationId xmlns:p14="http://schemas.microsoft.com/office/powerpoint/2010/main" val="78488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4</a:t>
            </a:fld>
            <a:endParaRPr lang="en-US" noProof="0" dirty="0"/>
          </a:p>
        </p:txBody>
      </p:sp>
    </p:spTree>
    <p:extLst>
      <p:ext uri="{BB962C8B-B14F-4D97-AF65-F5344CB8AC3E}">
        <p14:creationId xmlns:p14="http://schemas.microsoft.com/office/powerpoint/2010/main" val="1837678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5</a:t>
            </a:fld>
            <a:endParaRPr lang="en-US" noProof="0" dirty="0"/>
          </a:p>
        </p:txBody>
      </p:sp>
    </p:spTree>
    <p:extLst>
      <p:ext uri="{BB962C8B-B14F-4D97-AF65-F5344CB8AC3E}">
        <p14:creationId xmlns:p14="http://schemas.microsoft.com/office/powerpoint/2010/main" val="56797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6</a:t>
            </a:fld>
            <a:endParaRPr lang="en-US" noProof="0" dirty="0"/>
          </a:p>
        </p:txBody>
      </p:sp>
    </p:spTree>
    <p:extLst>
      <p:ext uri="{BB962C8B-B14F-4D97-AF65-F5344CB8AC3E}">
        <p14:creationId xmlns:p14="http://schemas.microsoft.com/office/powerpoint/2010/main" val="347580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7</a:t>
            </a:fld>
            <a:endParaRPr lang="en-US" noProof="0" dirty="0"/>
          </a:p>
        </p:txBody>
      </p:sp>
    </p:spTree>
    <p:extLst>
      <p:ext uri="{BB962C8B-B14F-4D97-AF65-F5344CB8AC3E}">
        <p14:creationId xmlns:p14="http://schemas.microsoft.com/office/powerpoint/2010/main" val="346190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7236F-AF1B-4CBE-BBD5-400A6FDD3979}" type="slidenum">
              <a:rPr lang="en-US" noProof="0" smtClean="0"/>
              <a:t>9</a:t>
            </a:fld>
            <a:endParaRPr lang="en-US" noProof="0" dirty="0"/>
          </a:p>
        </p:txBody>
      </p:sp>
    </p:spTree>
    <p:extLst>
      <p:ext uri="{BB962C8B-B14F-4D97-AF65-F5344CB8AC3E}">
        <p14:creationId xmlns:p14="http://schemas.microsoft.com/office/powerpoint/2010/main" val="217417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285750" indent="-285750"/>
            <a:endParaRPr lang="en-CA" dirty="0">
              <a:solidFill>
                <a:srgbClr val="000000"/>
              </a:solidFill>
            </a:endParaRPr>
          </a:p>
        </p:txBody>
      </p:sp>
      <p:sp>
        <p:nvSpPr>
          <p:cNvPr id="4" name="Slide Number Placeholder 3"/>
          <p:cNvSpPr>
            <a:spLocks noGrp="1"/>
          </p:cNvSpPr>
          <p:nvPr>
            <p:ph type="sldNum" sz="quarter" idx="5"/>
          </p:nvPr>
        </p:nvSpPr>
        <p:spPr/>
        <p:txBody>
          <a:bodyPr/>
          <a:lstStyle/>
          <a:p>
            <a:fld id="{E117236F-AF1B-4CBE-BBD5-400A6FDD3979}" type="slidenum">
              <a:rPr lang="en-US" noProof="0" smtClean="0"/>
              <a:t>10</a:t>
            </a:fld>
            <a:endParaRPr lang="en-US" noProof="0" dirty="0"/>
          </a:p>
        </p:txBody>
      </p:sp>
    </p:spTree>
    <p:extLst>
      <p:ext uri="{BB962C8B-B14F-4D97-AF65-F5344CB8AC3E}">
        <p14:creationId xmlns:p14="http://schemas.microsoft.com/office/powerpoint/2010/main" val="420731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285750" indent="-285750"/>
            <a:endParaRPr lang="en-CA" dirty="0">
              <a:solidFill>
                <a:srgbClr val="000000"/>
              </a:solidFill>
            </a:endParaRPr>
          </a:p>
        </p:txBody>
      </p:sp>
      <p:sp>
        <p:nvSpPr>
          <p:cNvPr id="4" name="Slide Number Placeholder 3"/>
          <p:cNvSpPr>
            <a:spLocks noGrp="1"/>
          </p:cNvSpPr>
          <p:nvPr>
            <p:ph type="sldNum" sz="quarter" idx="5"/>
          </p:nvPr>
        </p:nvSpPr>
        <p:spPr/>
        <p:txBody>
          <a:bodyPr/>
          <a:lstStyle/>
          <a:p>
            <a:fld id="{E117236F-AF1B-4CBE-BBD5-400A6FDD3979}" type="slidenum">
              <a:rPr lang="en-US" noProof="0" smtClean="0"/>
              <a:t>11</a:t>
            </a:fld>
            <a:endParaRPr lang="en-US" noProof="0" dirty="0"/>
          </a:p>
        </p:txBody>
      </p:sp>
    </p:spTree>
    <p:extLst>
      <p:ext uri="{BB962C8B-B14F-4D97-AF65-F5344CB8AC3E}">
        <p14:creationId xmlns:p14="http://schemas.microsoft.com/office/powerpoint/2010/main" val="4061826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282" y="6400800"/>
            <a:ext cx="1259670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596707"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33999" y="758952"/>
            <a:ext cx="1039499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6863" y="4455620"/>
            <a:ext cx="1039499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6535F7D-7D5E-4F1B-86A9-DAE7553ACF05}" type="datetime1">
              <a:rPr lang="en-US" smtClean="0"/>
              <a:pPr>
                <a:defRPr/>
              </a:pPr>
              <a:t>7/15/2024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F8DD9F-83E5-479B-980C-0A8ECD4825D3}" type="slidenum">
              <a:rPr lang="en-US" altLang="en-US" smtClean="0"/>
              <a:pPr/>
              <a:t>‹#›</a:t>
            </a:fld>
            <a:endParaRPr lang="en-US" altLang="en-US"/>
          </a:p>
        </p:txBody>
      </p:sp>
      <p:cxnSp>
        <p:nvCxnSpPr>
          <p:cNvPr id="9" name="Straight Connector 8"/>
          <p:cNvCxnSpPr/>
          <p:nvPr/>
        </p:nvCxnSpPr>
        <p:spPr>
          <a:xfrm>
            <a:off x="1248071" y="4343400"/>
            <a:ext cx="1020599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038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6739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282" y="6400800"/>
            <a:ext cx="1259670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596707"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016867" y="414779"/>
            <a:ext cx="2716872"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66249" y="414778"/>
            <a:ext cx="7993117"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4612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TITLE: ONE LINE">
    <p:spTree>
      <p:nvGrpSpPr>
        <p:cNvPr id="1" name=""/>
        <p:cNvGrpSpPr/>
        <p:nvPr/>
      </p:nvGrpSpPr>
      <p:grpSpPr>
        <a:xfrm>
          <a:off x="0" y="0"/>
          <a:ext cx="0" cy="0"/>
          <a:chOff x="0" y="0"/>
          <a:chExt cx="0" cy="0"/>
        </a:xfrm>
      </p:grpSpPr>
      <p:sp>
        <p:nvSpPr>
          <p:cNvPr id="3" name="Título 2"/>
          <p:cNvSpPr>
            <a:spLocks noGrp="1"/>
          </p:cNvSpPr>
          <p:nvPr>
            <p:ph type="title" hasCustomPrompt="1"/>
          </p:nvPr>
        </p:nvSpPr>
        <p:spPr>
          <a:xfrm>
            <a:off x="630001" y="365127"/>
            <a:ext cx="11339989" cy="701674"/>
          </a:xfrm>
          <a:prstGeom prst="rect">
            <a:avLst/>
          </a:prstGeom>
        </p:spPr>
        <p:txBody>
          <a:bodyPr/>
          <a:lstStyle>
            <a:lvl1pPr>
              <a:lnSpc>
                <a:spcPts val="4400"/>
              </a:lnSpc>
              <a:defRPr sz="4000" cap="all" baseline="0">
                <a:solidFill>
                  <a:schemeClr val="tx1"/>
                </a:solidFill>
              </a:defRPr>
            </a:lvl1pPr>
          </a:lstStyle>
          <a:p>
            <a:r>
              <a:rPr lang="en-US" noProof="0" dirty="0"/>
              <a:t>CLICK FOR ONE LINE TITLE</a:t>
            </a:r>
          </a:p>
        </p:txBody>
      </p:sp>
      <p:cxnSp>
        <p:nvCxnSpPr>
          <p:cNvPr id="7" name="Straight Connector 12"/>
          <p:cNvCxnSpPr/>
          <p:nvPr/>
        </p:nvCxnSpPr>
        <p:spPr>
          <a:xfrm>
            <a:off x="630001" y="1079501"/>
            <a:ext cx="1133998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Marcador de texto 13"/>
          <p:cNvSpPr>
            <a:spLocks noGrp="1"/>
          </p:cNvSpPr>
          <p:nvPr>
            <p:ph type="body" sz="quarter" idx="10" hasCustomPrompt="1"/>
          </p:nvPr>
        </p:nvSpPr>
        <p:spPr>
          <a:xfrm>
            <a:off x="630001" y="1257300"/>
            <a:ext cx="11339989" cy="5372100"/>
          </a:xfrm>
          <a:prstGeom prst="rect">
            <a:avLst/>
          </a:prstGeom>
        </p:spPr>
        <p:txBody>
          <a:bodyPr/>
          <a:lstStyle>
            <a:lvl1pPr marL="457200" marR="0" indent="-457200" algn="l" defTabSz="685800" rtl="0" eaLnBrk="1" fontAlgn="auto" latinLnBrk="0" hangingPunct="1">
              <a:lnSpc>
                <a:spcPct val="90000"/>
              </a:lnSpc>
              <a:spcBef>
                <a:spcPts val="750"/>
              </a:spcBef>
              <a:spcAft>
                <a:spcPts val="0"/>
              </a:spcAft>
              <a:buClrTx/>
              <a:buSzTx/>
              <a:buFont typeface="+mj-lt"/>
              <a:buAutoNum type="arabicPeriod"/>
              <a:tabLst/>
              <a:defRPr/>
            </a:lvl1pPr>
            <a:lvl2pPr>
              <a:defRPr/>
            </a:lvl2pPr>
            <a:lvl3pPr>
              <a:defRPr/>
            </a:lvl3pPr>
            <a:lvl4pPr>
              <a:defRPr/>
            </a:lvl4pPr>
            <a:lvl5pPr>
              <a:defRPr/>
            </a:lvl5pPr>
          </a:lstStyle>
          <a:p>
            <a:pPr lvl="0"/>
            <a:r>
              <a:rPr lang="en-US" noProof="0" dirty="0"/>
              <a:t>Click to insert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0"/>
            <a:r>
              <a:rPr lang="en-US" noProof="0" dirty="0"/>
              <a:t>Click to insert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1"/>
            <a:endParaRPr lang="en-US" noProof="0" dirty="0"/>
          </a:p>
        </p:txBody>
      </p:sp>
    </p:spTree>
    <p:extLst>
      <p:ext uri="{BB962C8B-B14F-4D97-AF65-F5344CB8AC3E}">
        <p14:creationId xmlns:p14="http://schemas.microsoft.com/office/powerpoint/2010/main" val="150002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BLUE WITH LOG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79374" y="1952626"/>
            <a:ext cx="9056241" cy="2597100"/>
          </a:xfrm>
          <a:prstGeom prst="rect">
            <a:avLst/>
          </a:prstGeom>
        </p:spPr>
        <p:txBody>
          <a:bodyPr/>
          <a:lstStyle>
            <a:lvl1pPr>
              <a:lnSpc>
                <a:spcPts val="4400"/>
              </a:lnSpc>
              <a:defRPr sz="4000" cap="all" baseline="0">
                <a:solidFill>
                  <a:schemeClr val="tx1"/>
                </a:solidFill>
              </a:defRPr>
            </a:lvl1pPr>
          </a:lstStyle>
          <a:p>
            <a:r>
              <a:rPr lang="en-US" noProof="0" dirty="0"/>
              <a:t>CLICK HERE TO INSERT TITLE</a:t>
            </a:r>
          </a:p>
        </p:txBody>
      </p:sp>
    </p:spTree>
    <p:extLst>
      <p:ext uri="{BB962C8B-B14F-4D97-AF65-F5344CB8AC3E}">
        <p14:creationId xmlns:p14="http://schemas.microsoft.com/office/powerpoint/2010/main" val="1823466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HAPTER TITLE SLIDE BLUE WITH LOGO">
    <p:spTree>
      <p:nvGrpSpPr>
        <p:cNvPr id="1" name=""/>
        <p:cNvGrpSpPr/>
        <p:nvPr/>
      </p:nvGrpSpPr>
      <p:grpSpPr>
        <a:xfrm>
          <a:off x="0" y="0"/>
          <a:ext cx="0" cy="0"/>
          <a:chOff x="0" y="0"/>
          <a:chExt cx="0" cy="0"/>
        </a:xfrm>
      </p:grpSpPr>
      <p:sp>
        <p:nvSpPr>
          <p:cNvPr id="8" name="Título 2"/>
          <p:cNvSpPr>
            <a:spLocks noGrp="1"/>
          </p:cNvSpPr>
          <p:nvPr>
            <p:ph type="title" hasCustomPrompt="1"/>
          </p:nvPr>
        </p:nvSpPr>
        <p:spPr>
          <a:xfrm>
            <a:off x="630001" y="365129"/>
            <a:ext cx="11339989" cy="1325563"/>
          </a:xfrm>
          <a:prstGeom prst="rect">
            <a:avLst/>
          </a:prstGeom>
        </p:spPr>
        <p:txBody>
          <a:bodyPr/>
          <a:lstStyle>
            <a:lvl1pPr>
              <a:lnSpc>
                <a:spcPts val="4400"/>
              </a:lnSpc>
              <a:defRPr sz="4000" cap="all" baseline="0">
                <a:solidFill>
                  <a:schemeClr val="tx1"/>
                </a:solidFill>
              </a:defRPr>
            </a:lvl1pPr>
          </a:lstStyle>
          <a:p>
            <a:r>
              <a:rPr lang="en-US" noProof="0" dirty="0"/>
              <a:t>CLICK TO INSERT TITLE</a:t>
            </a:r>
          </a:p>
        </p:txBody>
      </p:sp>
    </p:spTree>
    <p:extLst>
      <p:ext uri="{BB962C8B-B14F-4D97-AF65-F5344CB8AC3E}">
        <p14:creationId xmlns:p14="http://schemas.microsoft.com/office/powerpoint/2010/main" val="1232278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UE COVER w/ BKG PIC">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059D73B-94E1-4E79-9129-E68C8C59FE57}"/>
              </a:ext>
            </a:extLst>
          </p:cNvPr>
          <p:cNvSpPr>
            <a:spLocks noGrp="1"/>
          </p:cNvSpPr>
          <p:nvPr>
            <p:ph type="pic" sz="quarter" idx="13" hasCustomPrompt="1"/>
          </p:nvPr>
        </p:nvSpPr>
        <p:spPr>
          <a:xfrm>
            <a:off x="1" y="1"/>
            <a:ext cx="12599988" cy="6858000"/>
          </a:xfrm>
          <a:prstGeom prst="rect">
            <a:avLst/>
          </a:prstGeom>
        </p:spPr>
        <p:txBody>
          <a:bodyPr/>
          <a:lstStyle>
            <a:lvl1pPr marL="0" indent="0">
              <a:buNone/>
              <a:defRPr baseline="0"/>
            </a:lvl1pPr>
          </a:lstStyle>
          <a:p>
            <a:pPr lvl="0"/>
            <a:r>
              <a:rPr lang="en-US" noProof="0" dirty="0"/>
              <a:t>First: Click picture icon in center screen to insert a picture</a:t>
            </a:r>
          </a:p>
        </p:txBody>
      </p:sp>
      <p:sp>
        <p:nvSpPr>
          <p:cNvPr id="6" name="Título 1"/>
          <p:cNvSpPr>
            <a:spLocks noGrp="1"/>
          </p:cNvSpPr>
          <p:nvPr>
            <p:ph type="ctrTitle" hasCustomPrompt="1"/>
          </p:nvPr>
        </p:nvSpPr>
        <p:spPr>
          <a:xfrm>
            <a:off x="1574999" y="1122367"/>
            <a:ext cx="8373742" cy="2128481"/>
          </a:xfrm>
          <a:prstGeom prst="rect">
            <a:avLst/>
          </a:prstGeom>
        </p:spPr>
        <p:txBody>
          <a:bodyPr anchor="b"/>
          <a:lstStyle>
            <a:lvl1pPr algn="l">
              <a:lnSpc>
                <a:spcPts val="4400"/>
              </a:lnSpc>
              <a:defRPr sz="4000" cap="all" baseline="0">
                <a:solidFill>
                  <a:schemeClr val="tx2"/>
                </a:solidFill>
              </a:defRPr>
            </a:lvl1pPr>
          </a:lstStyle>
          <a:p>
            <a:r>
              <a:rPr lang="en-US" noProof="0" dirty="0"/>
              <a:t>CLICK TO INSERT TITLE</a:t>
            </a:r>
          </a:p>
        </p:txBody>
      </p:sp>
      <p:sp>
        <p:nvSpPr>
          <p:cNvPr id="8" name="Subtítulo 2"/>
          <p:cNvSpPr>
            <a:spLocks noGrp="1"/>
          </p:cNvSpPr>
          <p:nvPr>
            <p:ph type="subTitle" idx="1" hasCustomPrompt="1"/>
          </p:nvPr>
        </p:nvSpPr>
        <p:spPr>
          <a:xfrm>
            <a:off x="1574999" y="3602038"/>
            <a:ext cx="8373742" cy="1389062"/>
          </a:xfrm>
          <a:prstGeom prst="rect">
            <a:avLst/>
          </a:prstGeom>
        </p:spPr>
        <p:txBody>
          <a:bodyPr/>
          <a:lstStyle>
            <a:lvl1pPr marL="0" indent="0" algn="l">
              <a:buNone/>
              <a:defRPr sz="20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Click to insert subtitle</a:t>
            </a:r>
          </a:p>
        </p:txBody>
      </p:sp>
      <p:pic>
        <p:nvPicPr>
          <p:cNvPr id="10" name="Picture 9">
            <a:extLst>
              <a:ext uri="{FF2B5EF4-FFF2-40B4-BE49-F238E27FC236}">
                <a16:creationId xmlns:a16="http://schemas.microsoft.com/office/drawing/2014/main" id="{A8B536D9-E989-4B9C-A1C5-A68C40E00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3643" y="5342294"/>
            <a:ext cx="3023997" cy="816186"/>
          </a:xfrm>
          <a:prstGeom prst="rect">
            <a:avLst/>
          </a:prstGeom>
        </p:spPr>
      </p:pic>
      <p:pic>
        <p:nvPicPr>
          <p:cNvPr id="11" name="Picture 10" descr="A picture containing ax&#10;&#10;Description automatically generated">
            <a:extLst>
              <a:ext uri="{FF2B5EF4-FFF2-40B4-BE49-F238E27FC236}">
                <a16:creationId xmlns:a16="http://schemas.microsoft.com/office/drawing/2014/main" id="{34F959BA-50AF-4791-A2C8-F563DFA1A20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0198"/>
          <a:stretch/>
        </p:blipFill>
        <p:spPr>
          <a:xfrm>
            <a:off x="9908991" y="0"/>
            <a:ext cx="2691000" cy="6858000"/>
          </a:xfrm>
          <a:prstGeom prst="rect">
            <a:avLst/>
          </a:prstGeom>
        </p:spPr>
      </p:pic>
    </p:spTree>
    <p:extLst>
      <p:ext uri="{BB962C8B-B14F-4D97-AF65-F5344CB8AC3E}">
        <p14:creationId xmlns:p14="http://schemas.microsoft.com/office/powerpoint/2010/main" val="3349194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TITLE: ONE LINE">
    <p:spTree>
      <p:nvGrpSpPr>
        <p:cNvPr id="1" name=""/>
        <p:cNvGrpSpPr/>
        <p:nvPr/>
      </p:nvGrpSpPr>
      <p:grpSpPr>
        <a:xfrm>
          <a:off x="0" y="0"/>
          <a:ext cx="0" cy="0"/>
          <a:chOff x="0" y="0"/>
          <a:chExt cx="0" cy="0"/>
        </a:xfrm>
      </p:grpSpPr>
      <p:sp>
        <p:nvSpPr>
          <p:cNvPr id="3" name="Título 2"/>
          <p:cNvSpPr>
            <a:spLocks noGrp="1"/>
          </p:cNvSpPr>
          <p:nvPr>
            <p:ph type="title" hasCustomPrompt="1"/>
          </p:nvPr>
        </p:nvSpPr>
        <p:spPr>
          <a:xfrm>
            <a:off x="630001" y="365127"/>
            <a:ext cx="11339989" cy="701674"/>
          </a:xfrm>
          <a:prstGeom prst="rect">
            <a:avLst/>
          </a:prstGeom>
        </p:spPr>
        <p:txBody>
          <a:bodyPr/>
          <a:lstStyle>
            <a:lvl1pPr>
              <a:lnSpc>
                <a:spcPts val="4400"/>
              </a:lnSpc>
              <a:defRPr sz="4000" cap="all" baseline="0">
                <a:solidFill>
                  <a:schemeClr val="bg1"/>
                </a:solidFill>
              </a:defRPr>
            </a:lvl1pPr>
          </a:lstStyle>
          <a:p>
            <a:r>
              <a:rPr lang="en-US" noProof="0" dirty="0"/>
              <a:t>CLICK FOR ONE LINE TITLE</a:t>
            </a:r>
          </a:p>
        </p:txBody>
      </p:sp>
      <p:cxnSp>
        <p:nvCxnSpPr>
          <p:cNvPr id="7" name="Straight Connector 12"/>
          <p:cNvCxnSpPr/>
          <p:nvPr/>
        </p:nvCxnSpPr>
        <p:spPr>
          <a:xfrm>
            <a:off x="630001" y="1079501"/>
            <a:ext cx="11339989"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Marcador de texto 13"/>
          <p:cNvSpPr>
            <a:spLocks noGrp="1"/>
          </p:cNvSpPr>
          <p:nvPr>
            <p:ph type="body" sz="quarter" idx="10" hasCustomPrompt="1"/>
          </p:nvPr>
        </p:nvSpPr>
        <p:spPr>
          <a:xfrm>
            <a:off x="630001" y="1257300"/>
            <a:ext cx="11339989" cy="5372100"/>
          </a:xfrm>
          <a:prstGeom prst="rect">
            <a:avLst/>
          </a:prstGeom>
        </p:spPr>
        <p:txBody>
          <a:bodyPr/>
          <a:lstStyle>
            <a:lvl1pPr marL="457200" marR="0" indent="-457200" algn="l" defTabSz="685800" rtl="0" eaLnBrk="1" fontAlgn="auto" latinLnBrk="0" hangingPunct="1">
              <a:lnSpc>
                <a:spcPct val="90000"/>
              </a:lnSpc>
              <a:spcBef>
                <a:spcPts val="750"/>
              </a:spcBef>
              <a:spcAft>
                <a:spcPts val="0"/>
              </a:spcAft>
              <a:buClrTx/>
              <a:buSzTx/>
              <a:buFont typeface="+mj-lt"/>
              <a:buAutoNum type="arabicPeriod"/>
              <a:tabLst/>
              <a:defRPr/>
            </a:lvl1pPr>
            <a:lvl2pPr>
              <a:defRPr/>
            </a:lvl2pPr>
            <a:lvl3pPr>
              <a:defRPr/>
            </a:lvl3pPr>
            <a:lvl4pPr>
              <a:defRPr/>
            </a:lvl4pPr>
            <a:lvl5pPr>
              <a:defRPr/>
            </a:lvl5pPr>
          </a:lstStyle>
          <a:p>
            <a:pPr lvl="0"/>
            <a:r>
              <a:rPr lang="en-US" noProof="0" dirty="0"/>
              <a:t>Click to insert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0"/>
            <a:r>
              <a:rPr lang="en-US" noProof="0" dirty="0"/>
              <a:t>Click to insert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1"/>
            <a:endParaRPr lang="en-US" noProof="0" dirty="0"/>
          </a:p>
        </p:txBody>
      </p:sp>
    </p:spTree>
    <p:extLst>
      <p:ext uri="{BB962C8B-B14F-4D97-AF65-F5344CB8AC3E}">
        <p14:creationId xmlns:p14="http://schemas.microsoft.com/office/powerpoint/2010/main" val="686218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TITLE, TEXT AND IMAG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30001" y="365127"/>
            <a:ext cx="11339989" cy="688974"/>
          </a:xfrm>
          <a:prstGeom prst="rect">
            <a:avLst/>
          </a:prstGeom>
        </p:spPr>
        <p:txBody>
          <a:bodyPr/>
          <a:lstStyle>
            <a:lvl1pPr>
              <a:lnSpc>
                <a:spcPts val="4400"/>
              </a:lnSpc>
              <a:defRPr sz="4000" cap="all" baseline="0">
                <a:solidFill>
                  <a:schemeClr val="tx1"/>
                </a:solidFill>
              </a:defRPr>
            </a:lvl1pPr>
          </a:lstStyle>
          <a:p>
            <a:r>
              <a:rPr lang="en-US" noProof="0" dirty="0"/>
              <a:t>CLICK TO INSERT TITLE</a:t>
            </a:r>
          </a:p>
        </p:txBody>
      </p:sp>
      <p:cxnSp>
        <p:nvCxnSpPr>
          <p:cNvPr id="6" name="Straight Connector 12"/>
          <p:cNvCxnSpPr/>
          <p:nvPr/>
        </p:nvCxnSpPr>
        <p:spPr>
          <a:xfrm>
            <a:off x="630001" y="1080815"/>
            <a:ext cx="1133998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Marcador de texto 9"/>
          <p:cNvSpPr>
            <a:spLocks noGrp="1"/>
          </p:cNvSpPr>
          <p:nvPr>
            <p:ph type="body" sz="quarter" idx="11" hasCustomPrompt="1"/>
          </p:nvPr>
        </p:nvSpPr>
        <p:spPr>
          <a:xfrm>
            <a:off x="630001" y="1282700"/>
            <a:ext cx="7017494" cy="5422900"/>
          </a:xfrm>
          <a:prstGeom prst="rect">
            <a:avLst/>
          </a:prstGeom>
        </p:spPr>
        <p:txBody>
          <a:bodyPr/>
          <a:lstStyle>
            <a:lvl1pPr>
              <a:defRPr baseline="0"/>
            </a:lvl1pPr>
          </a:lstStyle>
          <a:p>
            <a:pPr lvl="0"/>
            <a:r>
              <a:rPr lang="en-US" noProof="0" dirty="0"/>
              <a:t>Click to insert text</a:t>
            </a:r>
          </a:p>
        </p:txBody>
      </p:sp>
      <p:sp>
        <p:nvSpPr>
          <p:cNvPr id="8" name="Marcador de contenido 5"/>
          <p:cNvSpPr>
            <a:spLocks noGrp="1"/>
          </p:cNvSpPr>
          <p:nvPr>
            <p:ph sz="quarter" idx="10" hasCustomPrompt="1"/>
          </p:nvPr>
        </p:nvSpPr>
        <p:spPr>
          <a:xfrm>
            <a:off x="7874993" y="1476392"/>
            <a:ext cx="4094996" cy="3971908"/>
          </a:xfrm>
          <a:prstGeom prst="rect">
            <a:avLst/>
          </a:prstGeom>
        </p:spPr>
        <p:txBody>
          <a:bodyPr>
            <a:normAutofit/>
          </a:bodyPr>
          <a:lstStyle>
            <a:lvl1pPr marL="0" indent="0">
              <a:buNone/>
              <a:defRPr sz="1350" baseline="0"/>
            </a:lvl1pPr>
          </a:lstStyle>
          <a:p>
            <a:pPr lvl="0"/>
            <a:r>
              <a:rPr lang="en-US" noProof="0" dirty="0"/>
              <a:t>Click the icon to insert a graphic, image, movie, </a:t>
            </a:r>
            <a:r>
              <a:rPr lang="en-US" noProof="0" dirty="0" err="1"/>
              <a:t>wordart</a:t>
            </a:r>
            <a:r>
              <a:rPr lang="en-US" noProof="0" dirty="0"/>
              <a:t>…</a:t>
            </a:r>
          </a:p>
        </p:txBody>
      </p:sp>
    </p:spTree>
    <p:extLst>
      <p:ext uri="{BB962C8B-B14F-4D97-AF65-F5344CB8AC3E}">
        <p14:creationId xmlns:p14="http://schemas.microsoft.com/office/powerpoint/2010/main" val="327984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LINES TITLE, TWO COLUMNS">
    <p:spTree>
      <p:nvGrpSpPr>
        <p:cNvPr id="1" name=""/>
        <p:cNvGrpSpPr/>
        <p:nvPr/>
      </p:nvGrpSpPr>
      <p:grpSpPr>
        <a:xfrm>
          <a:off x="0" y="0"/>
          <a:ext cx="0" cy="0"/>
          <a:chOff x="0" y="0"/>
          <a:chExt cx="0" cy="0"/>
        </a:xfrm>
      </p:grpSpPr>
      <p:sp>
        <p:nvSpPr>
          <p:cNvPr id="3" name="Marcador de texto 2"/>
          <p:cNvSpPr>
            <a:spLocks noGrp="1"/>
          </p:cNvSpPr>
          <p:nvPr>
            <p:ph type="body" idx="1" hasCustomPrompt="1"/>
          </p:nvPr>
        </p:nvSpPr>
        <p:spPr>
          <a:xfrm>
            <a:off x="630000" y="1870870"/>
            <a:ext cx="5582494" cy="647700"/>
          </a:xfrm>
          <a:prstGeom prst="rect">
            <a:avLst/>
          </a:prstGeom>
        </p:spPr>
        <p:txBody>
          <a:bodyPr anchor="b"/>
          <a:lstStyle>
            <a:lvl1pPr marL="0" indent="0">
              <a:buNone/>
              <a:defRPr sz="1600" b="1" cap="all"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INSERT TEXT</a:t>
            </a:r>
          </a:p>
        </p:txBody>
      </p:sp>
      <p:sp>
        <p:nvSpPr>
          <p:cNvPr id="4" name="Marcador de contenido 3"/>
          <p:cNvSpPr>
            <a:spLocks noGrp="1"/>
          </p:cNvSpPr>
          <p:nvPr>
            <p:ph sz="half" idx="2" hasCustomPrompt="1"/>
          </p:nvPr>
        </p:nvSpPr>
        <p:spPr>
          <a:xfrm>
            <a:off x="630000" y="2665413"/>
            <a:ext cx="5582494" cy="3962402"/>
          </a:xfrm>
          <a:prstGeom prst="rect">
            <a:avLst/>
          </a:prstGeom>
        </p:spPr>
        <p:txBody>
          <a:bodyPr>
            <a:normAutofit/>
          </a:bodyPr>
          <a:lstStyle>
            <a:lvl1pPr>
              <a:defRPr sz="1800" baseline="0"/>
            </a:lvl1pPr>
            <a:lvl2pPr>
              <a:defRPr sz="1500"/>
            </a:lvl2pPr>
            <a:lvl3pPr>
              <a:defRPr sz="1350"/>
            </a:lvl3pPr>
            <a:lvl4pPr>
              <a:defRPr sz="1200"/>
            </a:lvl4pPr>
            <a:lvl5pPr>
              <a:defRPr sz="1200"/>
            </a:lvl5pPr>
          </a:lstStyle>
          <a:p>
            <a:pPr lvl="0"/>
            <a:r>
              <a:rPr lang="en-US" noProof="0" dirty="0"/>
              <a:t>Click to insert text, image, graphic, movie…</a:t>
            </a:r>
          </a:p>
        </p:txBody>
      </p:sp>
      <p:sp>
        <p:nvSpPr>
          <p:cNvPr id="11" name="Marcador de texto 2"/>
          <p:cNvSpPr>
            <a:spLocks noGrp="1"/>
          </p:cNvSpPr>
          <p:nvPr>
            <p:ph type="body" idx="10" hasCustomPrompt="1"/>
          </p:nvPr>
        </p:nvSpPr>
        <p:spPr>
          <a:xfrm>
            <a:off x="6404995" y="1847850"/>
            <a:ext cx="5564995" cy="647700"/>
          </a:xfrm>
          <a:prstGeom prst="rect">
            <a:avLst/>
          </a:prstGeom>
        </p:spPr>
        <p:txBody>
          <a:bodyPr anchor="b"/>
          <a:lstStyle>
            <a:lvl1pPr marL="0" indent="0">
              <a:buNone/>
              <a:defRPr sz="1600" b="1" cap="all"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INSERT TEXT</a:t>
            </a:r>
          </a:p>
        </p:txBody>
      </p:sp>
      <p:sp>
        <p:nvSpPr>
          <p:cNvPr id="12" name="Marcador de contenido 3"/>
          <p:cNvSpPr>
            <a:spLocks noGrp="1"/>
          </p:cNvSpPr>
          <p:nvPr>
            <p:ph sz="half" idx="11" hasCustomPrompt="1"/>
          </p:nvPr>
        </p:nvSpPr>
        <p:spPr>
          <a:xfrm>
            <a:off x="6404995" y="2665416"/>
            <a:ext cx="5564995" cy="3929063"/>
          </a:xfrm>
          <a:prstGeom prst="rect">
            <a:avLst/>
          </a:prstGeom>
        </p:spPr>
        <p:txBody>
          <a:bodyPr>
            <a:normAutofit/>
          </a:bodyPr>
          <a:lstStyle>
            <a:lvl1pPr>
              <a:defRPr sz="1800" baseline="0"/>
            </a:lvl1pPr>
            <a:lvl2pPr>
              <a:defRPr sz="1500"/>
            </a:lvl2pPr>
            <a:lvl3pPr>
              <a:defRPr sz="1350"/>
            </a:lvl3pPr>
            <a:lvl4pPr>
              <a:defRPr sz="1200"/>
            </a:lvl4pPr>
            <a:lvl5pPr>
              <a:defRPr sz="1200"/>
            </a:lvl5pPr>
          </a:lstStyle>
          <a:p>
            <a:pPr lvl="0"/>
            <a:r>
              <a:rPr lang="en-US" noProof="0" dirty="0"/>
              <a:t>Click to insert text, image, graphic, movie…</a:t>
            </a:r>
          </a:p>
        </p:txBody>
      </p:sp>
      <p:cxnSp>
        <p:nvCxnSpPr>
          <p:cNvPr id="8" name="Straight Connector 12"/>
          <p:cNvCxnSpPr/>
          <p:nvPr/>
        </p:nvCxnSpPr>
        <p:spPr>
          <a:xfrm>
            <a:off x="647499" y="1730103"/>
            <a:ext cx="11339989" cy="0"/>
          </a:xfrm>
          <a:prstGeom prst="line">
            <a:avLst/>
          </a:prstGeom>
          <a:ln w="25400">
            <a:solidFill>
              <a:srgbClr val="52AE32"/>
            </a:solidFill>
          </a:ln>
          <a:effectLst/>
        </p:spPr>
        <p:style>
          <a:lnRef idx="2">
            <a:schemeClr val="accent1"/>
          </a:lnRef>
          <a:fillRef idx="0">
            <a:schemeClr val="accent1"/>
          </a:fillRef>
          <a:effectRef idx="1">
            <a:schemeClr val="accent1"/>
          </a:effectRef>
          <a:fontRef idx="minor">
            <a:schemeClr val="tx1"/>
          </a:fontRef>
        </p:style>
      </p:cxnSp>
      <p:sp>
        <p:nvSpPr>
          <p:cNvPr id="9" name="Título 1"/>
          <p:cNvSpPr>
            <a:spLocks noGrp="1"/>
          </p:cNvSpPr>
          <p:nvPr>
            <p:ph type="title" hasCustomPrompt="1"/>
          </p:nvPr>
        </p:nvSpPr>
        <p:spPr>
          <a:xfrm>
            <a:off x="630001" y="365129"/>
            <a:ext cx="11339989" cy="1325563"/>
          </a:xfrm>
          <a:prstGeom prst="rect">
            <a:avLst/>
          </a:prstGeom>
        </p:spPr>
        <p:txBody>
          <a:bodyPr/>
          <a:lstStyle>
            <a:lvl1pPr>
              <a:lnSpc>
                <a:spcPts val="4400"/>
              </a:lnSpc>
              <a:defRPr sz="4000" cap="all" baseline="0">
                <a:solidFill>
                  <a:schemeClr val="accent1"/>
                </a:solidFill>
              </a:defRPr>
            </a:lvl1pPr>
          </a:lstStyle>
          <a:p>
            <a:r>
              <a:rPr lang="en-US" noProof="0" dirty="0"/>
              <a:t>CLICK TO INSERT A TWO LINES TITLE</a:t>
            </a:r>
          </a:p>
        </p:txBody>
      </p:sp>
    </p:spTree>
    <p:extLst>
      <p:ext uri="{BB962C8B-B14F-4D97-AF65-F5344CB8AC3E}">
        <p14:creationId xmlns:p14="http://schemas.microsoft.com/office/powerpoint/2010/main" val="921961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LINE TITLE, TWO COLUMN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30001" y="365127"/>
            <a:ext cx="11339989" cy="701674"/>
          </a:xfrm>
          <a:prstGeom prst="rect">
            <a:avLst/>
          </a:prstGeom>
        </p:spPr>
        <p:txBody>
          <a:bodyPr/>
          <a:lstStyle>
            <a:lvl1pPr>
              <a:lnSpc>
                <a:spcPts val="4400"/>
              </a:lnSpc>
              <a:defRPr sz="4000" cap="all" baseline="0">
                <a:solidFill>
                  <a:schemeClr val="tx1"/>
                </a:solidFill>
              </a:defRPr>
            </a:lvl1pPr>
          </a:lstStyle>
          <a:p>
            <a:r>
              <a:rPr lang="en-US" noProof="0" dirty="0"/>
              <a:t>CLICK TO INSERT TITLE</a:t>
            </a:r>
          </a:p>
        </p:txBody>
      </p:sp>
      <p:cxnSp>
        <p:nvCxnSpPr>
          <p:cNvPr id="8" name="Straight Connector 12"/>
          <p:cNvCxnSpPr/>
          <p:nvPr/>
        </p:nvCxnSpPr>
        <p:spPr>
          <a:xfrm>
            <a:off x="630001" y="1093515"/>
            <a:ext cx="11339989"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Marcador de texto 2"/>
          <p:cNvSpPr>
            <a:spLocks noGrp="1"/>
          </p:cNvSpPr>
          <p:nvPr>
            <p:ph type="body" idx="1" hasCustomPrompt="1"/>
          </p:nvPr>
        </p:nvSpPr>
        <p:spPr>
          <a:xfrm>
            <a:off x="630000" y="1226634"/>
            <a:ext cx="5582494" cy="745836"/>
          </a:xfrm>
          <a:prstGeom prst="rect">
            <a:avLst/>
          </a:prstGeom>
        </p:spPr>
        <p:txBody>
          <a:bodyPr anchor="b"/>
          <a:lstStyle>
            <a:lvl1pPr marL="0" indent="0">
              <a:buNone/>
              <a:defRPr sz="1600" b="1" cap="all"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INSERT TEXT</a:t>
            </a:r>
          </a:p>
        </p:txBody>
      </p:sp>
      <p:sp>
        <p:nvSpPr>
          <p:cNvPr id="10" name="Marcador de contenido 3"/>
          <p:cNvSpPr>
            <a:spLocks noGrp="1"/>
          </p:cNvSpPr>
          <p:nvPr>
            <p:ph sz="half" idx="2" hasCustomPrompt="1"/>
          </p:nvPr>
        </p:nvSpPr>
        <p:spPr>
          <a:xfrm>
            <a:off x="630000" y="2065054"/>
            <a:ext cx="5582494" cy="4562765"/>
          </a:xfrm>
          <a:prstGeom prst="rect">
            <a:avLst/>
          </a:prstGeom>
        </p:spPr>
        <p:txBody>
          <a:bodyPr>
            <a:normAutofit/>
          </a:bodyPr>
          <a:lstStyle>
            <a:lvl1pPr>
              <a:defRPr sz="1800" baseline="0"/>
            </a:lvl1pPr>
            <a:lvl2pPr>
              <a:defRPr sz="1500"/>
            </a:lvl2pPr>
            <a:lvl3pPr>
              <a:defRPr sz="1350"/>
            </a:lvl3pPr>
            <a:lvl4pPr>
              <a:defRPr sz="1200"/>
            </a:lvl4pPr>
            <a:lvl5pPr>
              <a:defRPr sz="1200"/>
            </a:lvl5pPr>
          </a:lstStyle>
          <a:p>
            <a:pPr lvl="0"/>
            <a:r>
              <a:rPr lang="en-US" noProof="0" dirty="0"/>
              <a:t>Click to insert text, image, graphic, movie…</a:t>
            </a:r>
          </a:p>
        </p:txBody>
      </p:sp>
      <p:sp>
        <p:nvSpPr>
          <p:cNvPr id="13" name="Marcador de texto 2"/>
          <p:cNvSpPr>
            <a:spLocks noGrp="1"/>
          </p:cNvSpPr>
          <p:nvPr>
            <p:ph type="body" idx="10" hasCustomPrompt="1"/>
          </p:nvPr>
        </p:nvSpPr>
        <p:spPr>
          <a:xfrm>
            <a:off x="6404995" y="1203614"/>
            <a:ext cx="5564995" cy="745836"/>
          </a:xfrm>
          <a:prstGeom prst="rect">
            <a:avLst/>
          </a:prstGeom>
        </p:spPr>
        <p:txBody>
          <a:bodyPr anchor="b"/>
          <a:lstStyle>
            <a:lvl1pPr marL="0" indent="0">
              <a:buNone/>
              <a:defRPr sz="1600" b="1" cap="all"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INSERT TEXT</a:t>
            </a:r>
          </a:p>
        </p:txBody>
      </p:sp>
      <p:sp>
        <p:nvSpPr>
          <p:cNvPr id="14" name="Marcador de contenido 3"/>
          <p:cNvSpPr>
            <a:spLocks noGrp="1"/>
          </p:cNvSpPr>
          <p:nvPr>
            <p:ph sz="half" idx="11" hasCustomPrompt="1"/>
          </p:nvPr>
        </p:nvSpPr>
        <p:spPr>
          <a:xfrm>
            <a:off x="6404995" y="2070104"/>
            <a:ext cx="5564995" cy="4524375"/>
          </a:xfrm>
          <a:prstGeom prst="rect">
            <a:avLst/>
          </a:prstGeom>
        </p:spPr>
        <p:txBody>
          <a:bodyPr>
            <a:normAutofit/>
          </a:bodyPr>
          <a:lstStyle>
            <a:lvl1pPr>
              <a:defRPr sz="1800" baseline="0"/>
            </a:lvl1pPr>
            <a:lvl2pPr>
              <a:defRPr sz="1500"/>
            </a:lvl2pPr>
            <a:lvl3pPr>
              <a:defRPr sz="1350"/>
            </a:lvl3pPr>
            <a:lvl4pPr>
              <a:defRPr sz="1200"/>
            </a:lvl4pPr>
            <a:lvl5pPr>
              <a:defRPr sz="1200"/>
            </a:lvl5pPr>
          </a:lstStyle>
          <a:p>
            <a:pPr lvl="0"/>
            <a:r>
              <a:rPr lang="en-US" noProof="0" dirty="0"/>
              <a:t>Click to insert text, image, graphic, movie…</a:t>
            </a:r>
          </a:p>
        </p:txBody>
      </p:sp>
    </p:spTree>
    <p:extLst>
      <p:ext uri="{BB962C8B-B14F-4D97-AF65-F5344CB8AC3E}">
        <p14:creationId xmlns:p14="http://schemas.microsoft.com/office/powerpoint/2010/main" val="40413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709125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LINE TITLE, PICTURES GALERY">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630000" y="1241295"/>
            <a:ext cx="2707386" cy="1866127"/>
          </a:xfrm>
          <a:prstGeom prst="rect">
            <a:avLst/>
          </a:prstGeom>
        </p:spPr>
        <p:txBody>
          <a:bodyPr/>
          <a:lstStyle>
            <a:lvl1pPr>
              <a:defRPr baseline="0"/>
            </a:lvl1pPr>
          </a:lstStyle>
          <a:p>
            <a:pPr lvl="0"/>
            <a:r>
              <a:rPr lang="en-US" noProof="0" dirty="0"/>
              <a:t>Click the icon to insert a picture</a:t>
            </a:r>
          </a:p>
        </p:txBody>
      </p:sp>
      <p:sp>
        <p:nvSpPr>
          <p:cNvPr id="18" name="Text Placeholder 8"/>
          <p:cNvSpPr>
            <a:spLocks noGrp="1"/>
          </p:cNvSpPr>
          <p:nvPr>
            <p:ph type="body" sz="quarter" idx="28" hasCustomPrompt="1"/>
          </p:nvPr>
        </p:nvSpPr>
        <p:spPr>
          <a:xfrm>
            <a:off x="630001" y="5215347"/>
            <a:ext cx="11339989" cy="1096635"/>
          </a:xfrm>
          <a:prstGeom prst="rect">
            <a:avLst/>
          </a:prstGeom>
        </p:spPr>
        <p:txBody>
          <a:bodyPr/>
          <a:lstStyle>
            <a:lvl1pPr marL="0" indent="0">
              <a:buFontTx/>
              <a:buNone/>
              <a:defRPr sz="2000" baseline="0"/>
            </a:lvl1pPr>
          </a:lstStyle>
          <a:p>
            <a:pPr lvl="0"/>
            <a:r>
              <a:rPr lang="en-US" noProof="0" dirty="0"/>
              <a:t>Click to insert text</a:t>
            </a:r>
          </a:p>
        </p:txBody>
      </p:sp>
      <p:sp>
        <p:nvSpPr>
          <p:cNvPr id="19" name="Picture Placeholder 9"/>
          <p:cNvSpPr>
            <a:spLocks noGrp="1"/>
          </p:cNvSpPr>
          <p:nvPr>
            <p:ph type="pic" sz="quarter" idx="29" hasCustomPrompt="1"/>
          </p:nvPr>
        </p:nvSpPr>
        <p:spPr>
          <a:xfrm>
            <a:off x="9288854" y="1241295"/>
            <a:ext cx="2707386" cy="1866127"/>
          </a:xfrm>
          <a:prstGeom prst="rect">
            <a:avLst/>
          </a:prstGeom>
        </p:spPr>
        <p:txBody>
          <a:bodyPr/>
          <a:lstStyle/>
          <a:p>
            <a:pPr lvl="0"/>
            <a:r>
              <a:rPr lang="en-US" noProof="0" dirty="0"/>
              <a:t>Click the icon to insert a picture</a:t>
            </a:r>
          </a:p>
        </p:txBody>
      </p:sp>
      <p:sp>
        <p:nvSpPr>
          <p:cNvPr id="28" name="Picture Placeholder 9"/>
          <p:cNvSpPr>
            <a:spLocks noGrp="1"/>
          </p:cNvSpPr>
          <p:nvPr>
            <p:ph type="pic" sz="quarter" idx="30" hasCustomPrompt="1"/>
          </p:nvPr>
        </p:nvSpPr>
        <p:spPr>
          <a:xfrm>
            <a:off x="3516284" y="1241295"/>
            <a:ext cx="2707386" cy="1866127"/>
          </a:xfrm>
          <a:prstGeom prst="rect">
            <a:avLst/>
          </a:prstGeom>
        </p:spPr>
        <p:txBody>
          <a:bodyPr/>
          <a:lstStyle/>
          <a:p>
            <a:pPr lvl="0"/>
            <a:r>
              <a:rPr lang="en-US" noProof="0" dirty="0"/>
              <a:t>Click the icon to insert a picture</a:t>
            </a:r>
          </a:p>
        </p:txBody>
      </p:sp>
      <p:sp>
        <p:nvSpPr>
          <p:cNvPr id="29" name="Picture Placeholder 9"/>
          <p:cNvSpPr>
            <a:spLocks noGrp="1"/>
          </p:cNvSpPr>
          <p:nvPr>
            <p:ph type="pic" sz="quarter" idx="31" hasCustomPrompt="1"/>
          </p:nvPr>
        </p:nvSpPr>
        <p:spPr>
          <a:xfrm>
            <a:off x="6402569" y="1241295"/>
            <a:ext cx="2707386" cy="1866127"/>
          </a:xfrm>
          <a:prstGeom prst="rect">
            <a:avLst/>
          </a:prstGeom>
        </p:spPr>
        <p:txBody>
          <a:bodyPr/>
          <a:lstStyle/>
          <a:p>
            <a:pPr lvl="0"/>
            <a:r>
              <a:rPr lang="en-US" noProof="0" dirty="0"/>
              <a:t>Click the icon to insert a picture</a:t>
            </a:r>
          </a:p>
        </p:txBody>
      </p:sp>
      <p:sp>
        <p:nvSpPr>
          <p:cNvPr id="30" name="Picture Placeholder 9"/>
          <p:cNvSpPr>
            <a:spLocks noGrp="1"/>
          </p:cNvSpPr>
          <p:nvPr>
            <p:ph type="pic" sz="quarter" idx="32" hasCustomPrompt="1"/>
          </p:nvPr>
        </p:nvSpPr>
        <p:spPr>
          <a:xfrm>
            <a:off x="630000" y="3205972"/>
            <a:ext cx="2707386" cy="1866127"/>
          </a:xfrm>
          <a:prstGeom prst="rect">
            <a:avLst/>
          </a:prstGeom>
        </p:spPr>
        <p:txBody>
          <a:bodyPr/>
          <a:lstStyle/>
          <a:p>
            <a:pPr lvl="0"/>
            <a:r>
              <a:rPr lang="en-US" noProof="0" dirty="0"/>
              <a:t>Click the icon to insert a picture</a:t>
            </a:r>
          </a:p>
        </p:txBody>
      </p:sp>
      <p:sp>
        <p:nvSpPr>
          <p:cNvPr id="31" name="Picture Placeholder 9"/>
          <p:cNvSpPr>
            <a:spLocks noGrp="1"/>
          </p:cNvSpPr>
          <p:nvPr>
            <p:ph type="pic" sz="quarter" idx="33" hasCustomPrompt="1"/>
          </p:nvPr>
        </p:nvSpPr>
        <p:spPr>
          <a:xfrm>
            <a:off x="9288854" y="3205972"/>
            <a:ext cx="2707386" cy="1866127"/>
          </a:xfrm>
          <a:prstGeom prst="rect">
            <a:avLst/>
          </a:prstGeom>
        </p:spPr>
        <p:txBody>
          <a:bodyPr/>
          <a:lstStyle/>
          <a:p>
            <a:pPr lvl="0"/>
            <a:r>
              <a:rPr lang="en-US" noProof="0" dirty="0"/>
              <a:t>Click the icon to insert a picture</a:t>
            </a:r>
          </a:p>
        </p:txBody>
      </p:sp>
      <p:sp>
        <p:nvSpPr>
          <p:cNvPr id="32" name="Picture Placeholder 9"/>
          <p:cNvSpPr>
            <a:spLocks noGrp="1"/>
          </p:cNvSpPr>
          <p:nvPr>
            <p:ph type="pic" sz="quarter" idx="34" hasCustomPrompt="1"/>
          </p:nvPr>
        </p:nvSpPr>
        <p:spPr>
          <a:xfrm>
            <a:off x="3516284" y="3205972"/>
            <a:ext cx="2707386" cy="1866127"/>
          </a:xfrm>
          <a:prstGeom prst="rect">
            <a:avLst/>
          </a:prstGeom>
        </p:spPr>
        <p:txBody>
          <a:bodyPr/>
          <a:lstStyle/>
          <a:p>
            <a:pPr lvl="0"/>
            <a:r>
              <a:rPr lang="en-US" noProof="0" dirty="0"/>
              <a:t>Click the icon to insert a picture</a:t>
            </a:r>
          </a:p>
        </p:txBody>
      </p:sp>
      <p:sp>
        <p:nvSpPr>
          <p:cNvPr id="33" name="Picture Placeholder 9"/>
          <p:cNvSpPr>
            <a:spLocks noGrp="1"/>
          </p:cNvSpPr>
          <p:nvPr>
            <p:ph type="pic" sz="quarter" idx="35" hasCustomPrompt="1"/>
          </p:nvPr>
        </p:nvSpPr>
        <p:spPr>
          <a:xfrm>
            <a:off x="6402569" y="3205972"/>
            <a:ext cx="2707386" cy="1866127"/>
          </a:xfrm>
          <a:prstGeom prst="rect">
            <a:avLst/>
          </a:prstGeom>
        </p:spPr>
        <p:txBody>
          <a:bodyPr/>
          <a:lstStyle/>
          <a:p>
            <a:pPr lvl="0"/>
            <a:r>
              <a:rPr lang="en-US" noProof="0" dirty="0"/>
              <a:t>Click the icon to insert a picture</a:t>
            </a:r>
          </a:p>
        </p:txBody>
      </p:sp>
      <p:cxnSp>
        <p:nvCxnSpPr>
          <p:cNvPr id="24" name="Straight Connector 23"/>
          <p:cNvCxnSpPr/>
          <p:nvPr/>
        </p:nvCxnSpPr>
        <p:spPr>
          <a:xfrm>
            <a:off x="630001" y="992184"/>
            <a:ext cx="11339989" cy="0"/>
          </a:xfrm>
          <a:prstGeom prst="line">
            <a:avLst/>
          </a:prstGeom>
          <a:ln>
            <a:solidFill>
              <a:srgbClr val="52AE32"/>
            </a:solidFill>
          </a:ln>
          <a:effectLst/>
        </p:spPr>
        <p:style>
          <a:lnRef idx="2">
            <a:schemeClr val="accent1"/>
          </a:lnRef>
          <a:fillRef idx="0">
            <a:schemeClr val="accent1"/>
          </a:fillRef>
          <a:effectRef idx="1">
            <a:schemeClr val="accent1"/>
          </a:effectRef>
          <a:fontRef idx="minor">
            <a:schemeClr val="tx1"/>
          </a:fontRef>
        </p:style>
      </p:cxnSp>
      <p:sp>
        <p:nvSpPr>
          <p:cNvPr id="23" name="Title 1"/>
          <p:cNvSpPr>
            <a:spLocks noGrp="1"/>
          </p:cNvSpPr>
          <p:nvPr>
            <p:ph type="title" hasCustomPrompt="1"/>
          </p:nvPr>
        </p:nvSpPr>
        <p:spPr>
          <a:xfrm>
            <a:off x="630001" y="326278"/>
            <a:ext cx="11339989" cy="649283"/>
          </a:xfrm>
          <a:prstGeom prst="rect">
            <a:avLst/>
          </a:prstGeom>
        </p:spPr>
        <p:txBody>
          <a:bodyPr anchor="t"/>
          <a:lstStyle>
            <a:lvl1pPr>
              <a:defRPr sz="4000" cap="all" baseline="0"/>
            </a:lvl1pPr>
          </a:lstStyle>
          <a:p>
            <a:r>
              <a:rPr lang="en-US" noProof="0" dirty="0"/>
              <a:t>CLICK TO INSERT TITLE</a:t>
            </a:r>
          </a:p>
        </p:txBody>
      </p:sp>
      <p:cxnSp>
        <p:nvCxnSpPr>
          <p:cNvPr id="20" name="Straight Connector 7"/>
          <p:cNvCxnSpPr/>
          <p:nvPr/>
        </p:nvCxnSpPr>
        <p:spPr>
          <a:xfrm>
            <a:off x="629998" y="975557"/>
            <a:ext cx="11339989" cy="0"/>
          </a:xfrm>
          <a:prstGeom prst="line">
            <a:avLst/>
          </a:prstGeom>
          <a:ln>
            <a:solidFill>
              <a:srgbClr val="52AE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86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LINES TITLE, PICTURES GALERY">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630001" y="331518"/>
            <a:ext cx="11339989" cy="1265969"/>
          </a:xfrm>
          <a:prstGeom prst="rect">
            <a:avLst/>
          </a:prstGeom>
        </p:spPr>
        <p:txBody>
          <a:bodyPr/>
          <a:lstStyle>
            <a:lvl1pPr>
              <a:lnSpc>
                <a:spcPts val="4400"/>
              </a:lnSpc>
              <a:defRPr sz="4000" cap="all" baseline="0"/>
            </a:lvl1pPr>
          </a:lstStyle>
          <a:p>
            <a:r>
              <a:rPr lang="en-US" noProof="0" dirty="0"/>
              <a:t>CLICK TO INSERT TWO LINES TITLE</a:t>
            </a:r>
          </a:p>
        </p:txBody>
      </p:sp>
      <p:cxnSp>
        <p:nvCxnSpPr>
          <p:cNvPr id="22" name="Straight Connector 7"/>
          <p:cNvCxnSpPr/>
          <p:nvPr/>
        </p:nvCxnSpPr>
        <p:spPr>
          <a:xfrm>
            <a:off x="630001" y="1600200"/>
            <a:ext cx="11339989" cy="0"/>
          </a:xfrm>
          <a:prstGeom prst="line">
            <a:avLst/>
          </a:prstGeom>
          <a:ln>
            <a:solidFill>
              <a:srgbClr val="52AE32"/>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9"/>
          <p:cNvSpPr>
            <a:spLocks noGrp="1"/>
          </p:cNvSpPr>
          <p:nvPr>
            <p:ph type="pic" sz="quarter" idx="13" hasCustomPrompt="1"/>
          </p:nvPr>
        </p:nvSpPr>
        <p:spPr>
          <a:xfrm>
            <a:off x="630000" y="1711195"/>
            <a:ext cx="2707386" cy="1866127"/>
          </a:xfrm>
          <a:prstGeom prst="rect">
            <a:avLst/>
          </a:prstGeom>
        </p:spPr>
        <p:txBody>
          <a:bodyPr/>
          <a:lstStyle>
            <a:lvl1pPr>
              <a:defRPr baseline="0"/>
            </a:lvl1pPr>
          </a:lstStyle>
          <a:p>
            <a:pPr lvl="0"/>
            <a:r>
              <a:rPr lang="en-US" noProof="0" dirty="0"/>
              <a:t>Click the icon to insert a picture</a:t>
            </a:r>
          </a:p>
        </p:txBody>
      </p:sp>
      <p:sp>
        <p:nvSpPr>
          <p:cNvPr id="14" name="Text Placeholder 8"/>
          <p:cNvSpPr>
            <a:spLocks noGrp="1"/>
          </p:cNvSpPr>
          <p:nvPr>
            <p:ph type="body" sz="quarter" idx="28" hasCustomPrompt="1"/>
          </p:nvPr>
        </p:nvSpPr>
        <p:spPr>
          <a:xfrm>
            <a:off x="630001" y="5685247"/>
            <a:ext cx="11339989" cy="1096635"/>
          </a:xfrm>
          <a:prstGeom prst="rect">
            <a:avLst/>
          </a:prstGeom>
        </p:spPr>
        <p:txBody>
          <a:bodyPr/>
          <a:lstStyle>
            <a:lvl1pPr marL="0" indent="0">
              <a:buFontTx/>
              <a:buNone/>
              <a:defRPr sz="2000" baseline="0"/>
            </a:lvl1pPr>
          </a:lstStyle>
          <a:p>
            <a:pPr lvl="0"/>
            <a:r>
              <a:rPr lang="en-US" noProof="0" dirty="0"/>
              <a:t>Click to insert text</a:t>
            </a:r>
          </a:p>
        </p:txBody>
      </p:sp>
      <p:sp>
        <p:nvSpPr>
          <p:cNvPr id="15" name="Picture Placeholder 9"/>
          <p:cNvSpPr>
            <a:spLocks noGrp="1"/>
          </p:cNvSpPr>
          <p:nvPr>
            <p:ph type="pic" sz="quarter" idx="29" hasCustomPrompt="1"/>
          </p:nvPr>
        </p:nvSpPr>
        <p:spPr>
          <a:xfrm>
            <a:off x="9288854" y="1711195"/>
            <a:ext cx="2707386" cy="1866127"/>
          </a:xfrm>
          <a:prstGeom prst="rect">
            <a:avLst/>
          </a:prstGeom>
        </p:spPr>
        <p:txBody>
          <a:bodyPr/>
          <a:lstStyle/>
          <a:p>
            <a:pPr lvl="0"/>
            <a:r>
              <a:rPr lang="en-US" noProof="0" dirty="0"/>
              <a:t>Click the icon to insert a picture</a:t>
            </a:r>
          </a:p>
        </p:txBody>
      </p:sp>
      <p:sp>
        <p:nvSpPr>
          <p:cNvPr id="16" name="Picture Placeholder 9"/>
          <p:cNvSpPr>
            <a:spLocks noGrp="1"/>
          </p:cNvSpPr>
          <p:nvPr>
            <p:ph type="pic" sz="quarter" idx="30" hasCustomPrompt="1"/>
          </p:nvPr>
        </p:nvSpPr>
        <p:spPr>
          <a:xfrm>
            <a:off x="3516284" y="1711195"/>
            <a:ext cx="2707386" cy="1866127"/>
          </a:xfrm>
          <a:prstGeom prst="rect">
            <a:avLst/>
          </a:prstGeom>
        </p:spPr>
        <p:txBody>
          <a:bodyPr/>
          <a:lstStyle/>
          <a:p>
            <a:pPr lvl="0"/>
            <a:r>
              <a:rPr lang="en-US" noProof="0" dirty="0"/>
              <a:t>Click the icon to insert a picture</a:t>
            </a:r>
          </a:p>
        </p:txBody>
      </p:sp>
      <p:sp>
        <p:nvSpPr>
          <p:cNvPr id="17" name="Picture Placeholder 9"/>
          <p:cNvSpPr>
            <a:spLocks noGrp="1"/>
          </p:cNvSpPr>
          <p:nvPr>
            <p:ph type="pic" sz="quarter" idx="31" hasCustomPrompt="1"/>
          </p:nvPr>
        </p:nvSpPr>
        <p:spPr>
          <a:xfrm>
            <a:off x="6402569" y="1711195"/>
            <a:ext cx="2707386" cy="1866127"/>
          </a:xfrm>
          <a:prstGeom prst="rect">
            <a:avLst/>
          </a:prstGeom>
        </p:spPr>
        <p:txBody>
          <a:bodyPr/>
          <a:lstStyle/>
          <a:p>
            <a:pPr lvl="0"/>
            <a:r>
              <a:rPr lang="en-US" noProof="0" dirty="0"/>
              <a:t>Click the icon to insert a picture</a:t>
            </a:r>
          </a:p>
        </p:txBody>
      </p:sp>
      <p:sp>
        <p:nvSpPr>
          <p:cNvPr id="18" name="Picture Placeholder 9"/>
          <p:cNvSpPr>
            <a:spLocks noGrp="1"/>
          </p:cNvSpPr>
          <p:nvPr>
            <p:ph type="pic" sz="quarter" idx="32" hasCustomPrompt="1"/>
          </p:nvPr>
        </p:nvSpPr>
        <p:spPr>
          <a:xfrm>
            <a:off x="630000" y="3675875"/>
            <a:ext cx="2707386" cy="1866127"/>
          </a:xfrm>
          <a:prstGeom prst="rect">
            <a:avLst/>
          </a:prstGeom>
        </p:spPr>
        <p:txBody>
          <a:bodyPr/>
          <a:lstStyle/>
          <a:p>
            <a:pPr lvl="0"/>
            <a:r>
              <a:rPr lang="en-US" noProof="0" dirty="0"/>
              <a:t>Click the icon to insert a picture</a:t>
            </a:r>
          </a:p>
        </p:txBody>
      </p:sp>
      <p:sp>
        <p:nvSpPr>
          <p:cNvPr id="23" name="Picture Placeholder 9"/>
          <p:cNvSpPr>
            <a:spLocks noGrp="1"/>
          </p:cNvSpPr>
          <p:nvPr>
            <p:ph type="pic" sz="quarter" idx="33" hasCustomPrompt="1"/>
          </p:nvPr>
        </p:nvSpPr>
        <p:spPr>
          <a:xfrm>
            <a:off x="9288854" y="3675875"/>
            <a:ext cx="2707386" cy="1866127"/>
          </a:xfrm>
          <a:prstGeom prst="rect">
            <a:avLst/>
          </a:prstGeom>
        </p:spPr>
        <p:txBody>
          <a:bodyPr/>
          <a:lstStyle/>
          <a:p>
            <a:pPr lvl="0"/>
            <a:r>
              <a:rPr lang="en-US" noProof="0" dirty="0"/>
              <a:t>Click the icon to insert a picture</a:t>
            </a:r>
          </a:p>
        </p:txBody>
      </p:sp>
      <p:sp>
        <p:nvSpPr>
          <p:cNvPr id="24" name="Picture Placeholder 9"/>
          <p:cNvSpPr>
            <a:spLocks noGrp="1"/>
          </p:cNvSpPr>
          <p:nvPr>
            <p:ph type="pic" sz="quarter" idx="34" hasCustomPrompt="1"/>
          </p:nvPr>
        </p:nvSpPr>
        <p:spPr>
          <a:xfrm>
            <a:off x="3516284" y="3675875"/>
            <a:ext cx="2707386" cy="1866127"/>
          </a:xfrm>
          <a:prstGeom prst="rect">
            <a:avLst/>
          </a:prstGeom>
        </p:spPr>
        <p:txBody>
          <a:bodyPr/>
          <a:lstStyle/>
          <a:p>
            <a:pPr lvl="0"/>
            <a:r>
              <a:rPr lang="en-US" noProof="0" dirty="0"/>
              <a:t>Click the icon to insert a picture</a:t>
            </a:r>
          </a:p>
        </p:txBody>
      </p:sp>
      <p:sp>
        <p:nvSpPr>
          <p:cNvPr id="25" name="Picture Placeholder 9"/>
          <p:cNvSpPr>
            <a:spLocks noGrp="1"/>
          </p:cNvSpPr>
          <p:nvPr>
            <p:ph type="pic" sz="quarter" idx="35" hasCustomPrompt="1"/>
          </p:nvPr>
        </p:nvSpPr>
        <p:spPr>
          <a:xfrm>
            <a:off x="6402569" y="3675875"/>
            <a:ext cx="2707386" cy="1866127"/>
          </a:xfrm>
          <a:prstGeom prst="rect">
            <a:avLst/>
          </a:prstGeom>
        </p:spPr>
        <p:txBody>
          <a:bodyPr/>
          <a:lstStyle/>
          <a:p>
            <a:pPr lvl="0"/>
            <a:r>
              <a:rPr lang="en-US" noProof="0" dirty="0"/>
              <a:t>Click the icon to insert a picture</a:t>
            </a:r>
          </a:p>
        </p:txBody>
      </p:sp>
    </p:spTree>
    <p:extLst>
      <p:ext uri="{BB962C8B-B14F-4D97-AF65-F5344CB8AC3E}">
        <p14:creationId xmlns:p14="http://schemas.microsoft.com/office/powerpoint/2010/main" val="366274404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GREEN">
    <p:bg>
      <p:bgPr>
        <a:solidFill>
          <a:schemeClr val="accent1"/>
        </a:solidFill>
        <a:effectLst/>
      </p:bgPr>
    </p:bg>
    <p:spTree>
      <p:nvGrpSpPr>
        <p:cNvPr id="1" name=""/>
        <p:cNvGrpSpPr/>
        <p:nvPr/>
      </p:nvGrpSpPr>
      <p:grpSpPr>
        <a:xfrm>
          <a:off x="0" y="0"/>
          <a:ext cx="0" cy="0"/>
          <a:chOff x="0" y="0"/>
          <a:chExt cx="0" cy="0"/>
        </a:xfrm>
      </p:grpSpPr>
      <p:pic>
        <p:nvPicPr>
          <p:cNvPr id="4" name="Picture 19">
            <a:extLst>
              <a:ext uri="{FF2B5EF4-FFF2-40B4-BE49-F238E27FC236}">
                <a16:creationId xmlns:a16="http://schemas.microsoft.com/office/drawing/2014/main" id="{225208DA-9CAF-49C0-99A9-7515039168CA}"/>
              </a:ext>
            </a:extLst>
          </p:cNvPr>
          <p:cNvPicPr>
            <a:picLocks noChangeAspect="1"/>
          </p:cNvPicPr>
          <p:nvPr userDrawn="1"/>
        </p:nvPicPr>
        <p:blipFill>
          <a:blip r:embed="rId2"/>
          <a:stretch>
            <a:fillRect/>
          </a:stretch>
        </p:blipFill>
        <p:spPr>
          <a:xfrm>
            <a:off x="5313312" y="1565332"/>
            <a:ext cx="1973369" cy="3727343"/>
          </a:xfrm>
          <a:prstGeom prst="rect">
            <a:avLst/>
          </a:prstGeom>
        </p:spPr>
      </p:pic>
    </p:spTree>
    <p:extLst>
      <p:ext uri="{BB962C8B-B14F-4D97-AF65-F5344CB8AC3E}">
        <p14:creationId xmlns:p14="http://schemas.microsoft.com/office/powerpoint/2010/main" val="359280640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BLUE">
    <p:bg>
      <p:bgPr>
        <a:solidFill>
          <a:schemeClr val="bg1"/>
        </a:solidFill>
        <a:effectLst/>
      </p:bgPr>
    </p:bg>
    <p:spTree>
      <p:nvGrpSpPr>
        <p:cNvPr id="1" name=""/>
        <p:cNvGrpSpPr/>
        <p:nvPr/>
      </p:nvGrpSpPr>
      <p:grpSpPr>
        <a:xfrm>
          <a:off x="0" y="0"/>
          <a:ext cx="0" cy="0"/>
          <a:chOff x="0" y="0"/>
          <a:chExt cx="0" cy="0"/>
        </a:xfrm>
      </p:grpSpPr>
      <p:pic>
        <p:nvPicPr>
          <p:cNvPr id="14" name="Picture 19"/>
          <p:cNvPicPr>
            <a:picLocks noChangeAspect="1"/>
          </p:cNvPicPr>
          <p:nvPr/>
        </p:nvPicPr>
        <p:blipFill>
          <a:blip r:embed="rId2"/>
          <a:stretch>
            <a:fillRect/>
          </a:stretch>
        </p:blipFill>
        <p:spPr>
          <a:xfrm>
            <a:off x="5313312" y="1565332"/>
            <a:ext cx="1973369" cy="3727343"/>
          </a:xfrm>
          <a:prstGeom prst="rect">
            <a:avLst/>
          </a:prstGeom>
        </p:spPr>
      </p:pic>
    </p:spTree>
    <p:extLst>
      <p:ext uri="{BB962C8B-B14F-4D97-AF65-F5344CB8AC3E}">
        <p14:creationId xmlns:p14="http://schemas.microsoft.com/office/powerpoint/2010/main" val="374834331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282" y="6400800"/>
            <a:ext cx="1259670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596707"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33999" y="758952"/>
            <a:ext cx="1039499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133999" y="4453128"/>
            <a:ext cx="1039499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48071" y="4343400"/>
            <a:ext cx="1020599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17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33999" y="286604"/>
            <a:ext cx="1039499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33998" y="1845734"/>
            <a:ext cx="5102995"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25994" y="1845735"/>
            <a:ext cx="5102995"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571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33999" y="286604"/>
            <a:ext cx="1039499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33999" y="1846052"/>
            <a:ext cx="5102995"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33999" y="2582334"/>
            <a:ext cx="5102995"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25994" y="1846052"/>
            <a:ext cx="5102995"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25994" y="2582334"/>
            <a:ext cx="5102995"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7/15/2024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2584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1785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282" y="6400800"/>
            <a:ext cx="1259670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596707"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7/15/2024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800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18634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175266" y="0"/>
            <a:ext cx="66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2499" y="594359"/>
            <a:ext cx="3307497"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61245" y="731520"/>
            <a:ext cx="6709494"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499" y="2926080"/>
            <a:ext cx="3307497"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81090" y="6459786"/>
            <a:ext cx="2706135" cy="365125"/>
          </a:xfrm>
        </p:spPr>
        <p:txBody>
          <a:bodyPr/>
          <a:lstStyle>
            <a:lvl1pPr algn="l">
              <a:defRPr/>
            </a:lvl1pPr>
          </a:lstStyle>
          <a:p>
            <a:fld id="{32ABBEA6-7C60-4B02-AE87-00D78D8422AF}" type="datetimeFigureOut">
              <a:rPr lang="en-US" dirty="0"/>
              <a:t>7/15/2024</a:t>
            </a:fld>
            <a:endParaRPr lang="en-US" dirty="0"/>
          </a:p>
        </p:txBody>
      </p:sp>
      <p:sp>
        <p:nvSpPr>
          <p:cNvPr id="6" name="Footer Placeholder 5"/>
          <p:cNvSpPr>
            <a:spLocks noGrp="1"/>
          </p:cNvSpPr>
          <p:nvPr>
            <p:ph type="ftr" sz="quarter" idx="11"/>
          </p:nvPr>
        </p:nvSpPr>
        <p:spPr>
          <a:xfrm>
            <a:off x="4961245" y="6459786"/>
            <a:ext cx="4803745"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9067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596707"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596707"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33999" y="5074920"/>
            <a:ext cx="10451690"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6" y="0"/>
            <a:ext cx="12599972"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33999" y="5907023"/>
            <a:ext cx="1045169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8270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59998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599989"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33999" y="286604"/>
            <a:ext cx="1039499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33999" y="1845734"/>
            <a:ext cx="1039499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3999" y="6459786"/>
            <a:ext cx="2555002"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7/15/2024</a:t>
            </a:fld>
            <a:endParaRPr lang="en-US" dirty="0"/>
          </a:p>
        </p:txBody>
      </p:sp>
      <p:sp>
        <p:nvSpPr>
          <p:cNvPr id="5" name="Footer Placeholder 4"/>
          <p:cNvSpPr>
            <a:spLocks noGrp="1"/>
          </p:cNvSpPr>
          <p:nvPr>
            <p:ph type="ftr" sz="quarter" idx="3"/>
          </p:nvPr>
        </p:nvSpPr>
        <p:spPr>
          <a:xfrm>
            <a:off x="3809538" y="6459786"/>
            <a:ext cx="4984192"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231763" y="6459786"/>
            <a:ext cx="1355930"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233472" y="1737845"/>
            <a:ext cx="1030049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97656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04" r:id="rId15"/>
    <p:sldLayoutId id="2147483692" r:id="rId16"/>
    <p:sldLayoutId id="2147483690" r:id="rId17"/>
    <p:sldLayoutId id="2147483665" r:id="rId18"/>
    <p:sldLayoutId id="2147483687" r:id="rId19"/>
    <p:sldLayoutId id="2147483693" r:id="rId20"/>
    <p:sldLayoutId id="2147483694" r:id="rId21"/>
    <p:sldLayoutId id="2147483696" r:id="rId22"/>
    <p:sldLayoutId id="2147483697" r:id="rId2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30DB981-724D-42DB-B4F9-A5FC8A98CD2B}"/>
              </a:ext>
            </a:extLst>
          </p:cNvPr>
          <p:cNvSpPr>
            <a:spLocks noGrp="1"/>
          </p:cNvSpPr>
          <p:nvPr>
            <p:ph type="ctrTitle"/>
          </p:nvPr>
        </p:nvSpPr>
        <p:spPr>
          <a:xfrm>
            <a:off x="291372" y="2354801"/>
            <a:ext cx="11916461" cy="2384951"/>
          </a:xfrm>
        </p:spPr>
        <p:txBody>
          <a:bodyPr anchor="t">
            <a:noAutofit/>
          </a:bodyPr>
          <a:lstStyle/>
          <a:p>
            <a:pPr algn="ctr" eaLnBrk="1" hangingPunct="1">
              <a:lnSpc>
                <a:spcPct val="90000"/>
              </a:lnSpc>
            </a:pPr>
            <a:r>
              <a:rPr lang="en-US" altLang="en-US" b="1" dirty="0">
                <a:latin typeface="+mn-lt"/>
                <a:cs typeface="Times New Roman"/>
              </a:rPr>
              <a:t>Zambia SMART Survey</a:t>
            </a:r>
            <a:br>
              <a:rPr lang="en-US" altLang="en-US" b="1" dirty="0">
                <a:latin typeface="+mn-lt"/>
                <a:cs typeface="Times New Roman"/>
              </a:rPr>
            </a:br>
            <a:r>
              <a:rPr lang="en-US" altLang="en-US" b="1" dirty="0">
                <a:latin typeface="+mn-lt"/>
                <a:cs typeface="Times New Roman"/>
              </a:rPr>
              <a:t>Findings </a:t>
            </a:r>
            <a:br>
              <a:rPr lang="en-US" altLang="en-US" b="1" dirty="0">
                <a:latin typeface="+mn-lt"/>
                <a:cs typeface="Times New Roman"/>
              </a:rPr>
            </a:br>
            <a:endParaRPr lang="en-US" altLang="en-US" dirty="0">
              <a:latin typeface="+mn-lt"/>
              <a:cs typeface="Times New Roman"/>
            </a:endParaRPr>
          </a:p>
        </p:txBody>
      </p:sp>
      <p:pic>
        <p:nvPicPr>
          <p:cNvPr id="1032" name="Picture 8" descr="https://smartmethodology.org/wp-content/themes/SMART/img/logo.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43672" y="701448"/>
            <a:ext cx="1781181" cy="4334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720959" y="327269"/>
            <a:ext cx="1116060" cy="110405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https://upload.wikimedia.org/wikipedia/commons/thumb/2/28/Coat_of_arms_of_Zambia.svg/200px-Coat_of_arms_of_Zambia.svg.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1372" y="231984"/>
            <a:ext cx="1116060" cy="1294630"/>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Unicef Zambia"/>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66395" y="327269"/>
            <a:ext cx="1046611" cy="1046611"/>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Action Against Hunger Logo"/>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27812" y="462437"/>
            <a:ext cx="1620343" cy="911443"/>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5D5A72-5CA5-A2E5-3E5B-B4CBEE175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4388" y="483326"/>
            <a:ext cx="2151453" cy="734496"/>
          </a:xfrm>
          <a:prstGeom prst="rect">
            <a:avLst/>
          </a:prstGeom>
        </p:spPr>
      </p:pic>
      <p:pic>
        <p:nvPicPr>
          <p:cNvPr id="6" name="Picture 5">
            <a:extLst>
              <a:ext uri="{FF2B5EF4-FFF2-40B4-BE49-F238E27FC236}">
                <a16:creationId xmlns:a16="http://schemas.microsoft.com/office/drawing/2014/main" id="{8EB03088-F969-3030-BE00-CE428250EB5D}"/>
              </a:ext>
            </a:extLst>
          </p:cNvPr>
          <p:cNvPicPr>
            <a:picLocks noChangeAspect="1"/>
          </p:cNvPicPr>
          <p:nvPr/>
        </p:nvPicPr>
        <p:blipFill>
          <a:blip r:embed="rId8"/>
          <a:stretch>
            <a:fillRect/>
          </a:stretch>
        </p:blipFill>
        <p:spPr>
          <a:xfrm>
            <a:off x="8820370" y="437391"/>
            <a:ext cx="1238501" cy="826366"/>
          </a:xfrm>
          <a:prstGeom prst="rect">
            <a:avLst/>
          </a:prstGeom>
        </p:spPr>
      </p:pic>
      <p:sp>
        <p:nvSpPr>
          <p:cNvPr id="8" name="Subtitle 2">
            <a:extLst>
              <a:ext uri="{FF2B5EF4-FFF2-40B4-BE49-F238E27FC236}">
                <a16:creationId xmlns:a16="http://schemas.microsoft.com/office/drawing/2014/main" id="{EEEE1600-F571-4B54-851C-1CE7723BC500}"/>
              </a:ext>
            </a:extLst>
          </p:cNvPr>
          <p:cNvSpPr>
            <a:spLocks noGrp="1"/>
          </p:cNvSpPr>
          <p:nvPr>
            <p:ph type="subTitle" idx="1"/>
          </p:nvPr>
        </p:nvSpPr>
        <p:spPr>
          <a:xfrm>
            <a:off x="3318702" y="4841137"/>
            <a:ext cx="5501668" cy="576738"/>
          </a:xfrm>
        </p:spPr>
        <p:txBody>
          <a:bodyPr rtlCol="0" anchor="b">
            <a:noAutofit/>
          </a:bodyPr>
          <a:lstStyle/>
          <a:p>
            <a:pPr algn="ctr">
              <a:defRPr/>
            </a:pPr>
            <a:r>
              <a:rPr lang="en-US" sz="3600" b="1" dirty="0">
                <a:cs typeface="Times New Roman"/>
              </a:rPr>
              <a:t>May 2024</a:t>
            </a:r>
            <a:endParaRPr lang="en-US" sz="3600" dirty="0">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713556-3FA0-4B60-9D0A-935A0D924F2F}"/>
              </a:ext>
            </a:extLst>
          </p:cNvPr>
          <p:cNvGraphicFramePr>
            <a:graphicFrameLocks noGrp="1"/>
          </p:cNvGraphicFramePr>
          <p:nvPr>
            <p:extLst>
              <p:ext uri="{D42A27DB-BD31-4B8C-83A1-F6EECF244321}">
                <p14:modId xmlns:p14="http://schemas.microsoft.com/office/powerpoint/2010/main" val="809741993"/>
              </p:ext>
            </p:extLst>
          </p:nvPr>
        </p:nvGraphicFramePr>
        <p:xfrm>
          <a:off x="183793" y="47167"/>
          <a:ext cx="11943643" cy="6763665"/>
        </p:xfrm>
        <a:graphic>
          <a:graphicData uri="http://schemas.openxmlformats.org/drawingml/2006/table">
            <a:tbl>
              <a:tblPr>
                <a:tableStyleId>{5DA37D80-6434-44D0-A028-1B22A696006F}</a:tableStyleId>
              </a:tblPr>
              <a:tblGrid>
                <a:gridCol w="2107940">
                  <a:extLst>
                    <a:ext uri="{9D8B030D-6E8A-4147-A177-3AD203B41FA5}">
                      <a16:colId xmlns:a16="http://schemas.microsoft.com/office/drawing/2014/main" val="582050194"/>
                    </a:ext>
                  </a:extLst>
                </a:gridCol>
                <a:gridCol w="1267788">
                  <a:extLst>
                    <a:ext uri="{9D8B030D-6E8A-4147-A177-3AD203B41FA5}">
                      <a16:colId xmlns:a16="http://schemas.microsoft.com/office/drawing/2014/main" val="3160505924"/>
                    </a:ext>
                  </a:extLst>
                </a:gridCol>
                <a:gridCol w="688306">
                  <a:extLst>
                    <a:ext uri="{9D8B030D-6E8A-4147-A177-3AD203B41FA5}">
                      <a16:colId xmlns:a16="http://schemas.microsoft.com/office/drawing/2014/main" val="591056406"/>
                    </a:ext>
                  </a:extLst>
                </a:gridCol>
                <a:gridCol w="688306">
                  <a:extLst>
                    <a:ext uri="{9D8B030D-6E8A-4147-A177-3AD203B41FA5}">
                      <a16:colId xmlns:a16="http://schemas.microsoft.com/office/drawing/2014/main" val="4116167574"/>
                    </a:ext>
                  </a:extLst>
                </a:gridCol>
                <a:gridCol w="1919866">
                  <a:extLst>
                    <a:ext uri="{9D8B030D-6E8A-4147-A177-3AD203B41FA5}">
                      <a16:colId xmlns:a16="http://schemas.microsoft.com/office/drawing/2014/main" val="1574664603"/>
                    </a:ext>
                  </a:extLst>
                </a:gridCol>
                <a:gridCol w="688306">
                  <a:extLst>
                    <a:ext uri="{9D8B030D-6E8A-4147-A177-3AD203B41FA5}">
                      <a16:colId xmlns:a16="http://schemas.microsoft.com/office/drawing/2014/main" val="2310119984"/>
                    </a:ext>
                  </a:extLst>
                </a:gridCol>
                <a:gridCol w="1907665">
                  <a:extLst>
                    <a:ext uri="{9D8B030D-6E8A-4147-A177-3AD203B41FA5}">
                      <a16:colId xmlns:a16="http://schemas.microsoft.com/office/drawing/2014/main" val="159419028"/>
                    </a:ext>
                  </a:extLst>
                </a:gridCol>
                <a:gridCol w="501971">
                  <a:extLst>
                    <a:ext uri="{9D8B030D-6E8A-4147-A177-3AD203B41FA5}">
                      <a16:colId xmlns:a16="http://schemas.microsoft.com/office/drawing/2014/main" val="194529232"/>
                    </a:ext>
                  </a:extLst>
                </a:gridCol>
                <a:gridCol w="2173495">
                  <a:extLst>
                    <a:ext uri="{9D8B030D-6E8A-4147-A177-3AD203B41FA5}">
                      <a16:colId xmlns:a16="http://schemas.microsoft.com/office/drawing/2014/main" val="2851488890"/>
                    </a:ext>
                  </a:extLst>
                </a:gridCol>
              </a:tblGrid>
              <a:tr h="214651">
                <a:tc rowSpan="3">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400" u="none" strike="noStrike" dirty="0">
                          <a:solidFill>
                            <a:srgbClr val="000000"/>
                          </a:solidFill>
                          <a:effectLst/>
                          <a:latin typeface="+mn-lt"/>
                        </a:rPr>
                        <a:t> </a:t>
                      </a:r>
                      <a:r>
                        <a:rPr lang="en-US" sz="1400" b="1" u="none" strike="noStrike" dirty="0">
                          <a:solidFill>
                            <a:srgbClr val="000000"/>
                          </a:solidFill>
                          <a:effectLst/>
                          <a:latin typeface="+mn-lt"/>
                        </a:rPr>
                        <a:t>Domain</a:t>
                      </a:r>
                    </a:p>
                    <a:p>
                      <a:pPr marL="0" marR="0" lvl="0" indent="0" algn="l" defTabSz="6858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mn-lt"/>
                      </a:endParaRPr>
                    </a:p>
                    <a:p>
                      <a:pPr algn="l" fontAlgn="t"/>
                      <a:endParaRPr lang="en-US" sz="1400" b="1" i="0" u="none" strike="noStrike" dirty="0">
                        <a:solidFill>
                          <a:srgbClr val="000000"/>
                        </a:solidFill>
                        <a:effectLst/>
                        <a:latin typeface="+mn-lt"/>
                      </a:endParaRPr>
                    </a:p>
                  </a:txBody>
                  <a:tcPr marL="4761" marR="4761" marT="4761" marB="0" anchor="b"/>
                </a:tc>
                <a:tc rowSpan="3">
                  <a:txBody>
                    <a:bodyPr/>
                    <a:lstStyle/>
                    <a:p>
                      <a:pPr algn="ctr" fontAlgn="t"/>
                      <a:r>
                        <a:rPr lang="en-US" sz="1400" u="none" strike="noStrike" dirty="0">
                          <a:solidFill>
                            <a:srgbClr val="000000"/>
                          </a:solidFill>
                          <a:effectLst/>
                          <a:latin typeface="+mn-lt"/>
                        </a:rPr>
                        <a:t> </a:t>
                      </a:r>
                      <a:endParaRPr lang="en-US" sz="1400" b="1" i="0" u="none" strike="noStrike" dirty="0">
                        <a:solidFill>
                          <a:srgbClr val="000000"/>
                        </a:solidFill>
                        <a:effectLst/>
                        <a:latin typeface="+mn-lt"/>
                      </a:endParaRPr>
                    </a:p>
                  </a:txBody>
                  <a:tcPr marL="4761" marR="4761" marT="4761" marB="0"/>
                </a:tc>
                <a:tc gridSpan="7">
                  <a:txBody>
                    <a:bodyPr/>
                    <a:lstStyle/>
                    <a:p>
                      <a:pPr algn="ctr" fontAlgn="t"/>
                      <a:r>
                        <a:rPr lang="en-US" sz="1400" b="1" u="none" strike="noStrike" dirty="0">
                          <a:solidFill>
                            <a:srgbClr val="000000"/>
                          </a:solidFill>
                          <a:effectLst/>
                          <a:latin typeface="+mn-lt"/>
                        </a:rPr>
                        <a:t>Wasting by MUAC (and/or oedema) and by sex</a:t>
                      </a:r>
                      <a:endParaRPr lang="en-US" sz="1400" b="1" i="0" u="none" strike="noStrike" dirty="0">
                        <a:solidFill>
                          <a:srgbClr val="000000"/>
                        </a:solidFill>
                        <a:effectLst/>
                        <a:latin typeface="+mn-lt"/>
                      </a:endParaRPr>
                    </a:p>
                  </a:txBody>
                  <a:tcPr marL="4761" marR="4761" marT="476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CA"/>
                    </a:p>
                  </a:txBody>
                  <a:tcPr/>
                </a:tc>
                <a:tc hMerge="1">
                  <a:txBody>
                    <a:bodyPr/>
                    <a:lstStyle/>
                    <a:p>
                      <a:pPr algn="ctr" fontAlgn="t"/>
                      <a:endParaRPr lang="en-US" sz="1400" b="1" i="0" u="none" strike="noStrike" dirty="0">
                        <a:solidFill>
                          <a:srgbClr val="000000"/>
                        </a:solidFill>
                        <a:effectLst/>
                        <a:latin typeface="+mn-lt"/>
                      </a:endParaRPr>
                    </a:p>
                  </a:txBody>
                  <a:tcPr marL="4761" marR="4761" marT="4761" marB="0"/>
                </a:tc>
                <a:extLst>
                  <a:ext uri="{0D108BD9-81ED-4DB2-BD59-A6C34878D82A}">
                    <a16:rowId xmlns:a16="http://schemas.microsoft.com/office/drawing/2014/main" val="2744947098"/>
                  </a:ext>
                </a:extLst>
              </a:tr>
              <a:tr h="214651">
                <a:tc vMerge="1">
                  <a:txBody>
                    <a:bodyPr/>
                    <a:lstStyle/>
                    <a:p>
                      <a:endParaRPr lang="en-US"/>
                    </a:p>
                  </a:txBody>
                  <a:tcPr/>
                </a:tc>
                <a:tc vMerge="1">
                  <a:txBody>
                    <a:bodyPr/>
                    <a:lstStyle/>
                    <a:p>
                      <a:endParaRPr lang="en-US"/>
                    </a:p>
                  </a:txBody>
                  <a:tcPr/>
                </a:tc>
                <a:tc rowSpan="2">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gridSpan="2">
                  <a:txBody>
                    <a:bodyPr/>
                    <a:lstStyle/>
                    <a:p>
                      <a:pPr algn="ctr" fontAlgn="t"/>
                      <a:r>
                        <a:rPr lang="en-US" sz="1400" b="1" i="0" u="none" strike="noStrike" dirty="0">
                          <a:solidFill>
                            <a:srgbClr val="000000"/>
                          </a:solidFill>
                          <a:effectLst/>
                          <a:latin typeface="+mn-lt"/>
                        </a:rPr>
                        <a:t>GAM</a:t>
                      </a:r>
                    </a:p>
                  </a:txBody>
                  <a:tcPr marL="4761" marR="4761" marT="4761" marB="0"/>
                </a:tc>
                <a:tc hMerge="1">
                  <a:txBody>
                    <a:bodyPr/>
                    <a:lstStyle/>
                    <a:p>
                      <a:endParaRPr lang="en-US"/>
                    </a:p>
                  </a:txBody>
                  <a:tcPr/>
                </a:tc>
                <a:tc gridSpan="2">
                  <a:txBody>
                    <a:bodyPr/>
                    <a:lstStyle/>
                    <a:p>
                      <a:r>
                        <a:rPr lang="en-US" sz="1400" b="1" u="none" strike="noStrike">
                          <a:solidFill>
                            <a:srgbClr val="000000"/>
                          </a:solidFill>
                          <a:effectLst/>
                          <a:latin typeface="+mn-lt"/>
                        </a:rPr>
                        <a:t>Moderate</a:t>
                      </a:r>
                      <a:endParaRPr lang="en-US"/>
                    </a:p>
                  </a:txBody>
                  <a:tcPr marL="4761" marR="4761" marT="4761" marB="0"/>
                </a:tc>
                <a:tc hMerge="1">
                  <a:txBody>
                    <a:bodyPr/>
                    <a:lstStyle/>
                    <a:p>
                      <a:endParaRPr lang="en-US"/>
                    </a:p>
                  </a:txBody>
                  <a:tcPr marL="4761" marR="4761" marT="4761" marB="0"/>
                </a:tc>
                <a:tc gridSpan="2">
                  <a:txBody>
                    <a:bodyPr/>
                    <a:lstStyle/>
                    <a:p>
                      <a:r>
                        <a:rPr lang="en-US" sz="1400" b="1" i="0" u="none" strike="noStrike">
                          <a:solidFill>
                            <a:srgbClr val="000000"/>
                          </a:solidFill>
                          <a:effectLst/>
                          <a:latin typeface="+mn-lt"/>
                        </a:rPr>
                        <a:t>Severe</a:t>
                      </a:r>
                      <a:endParaRPr lang="en-CA"/>
                    </a:p>
                  </a:txBody>
                  <a:tcPr marL="4761" marR="4761" marT="4761" marB="0"/>
                </a:tc>
                <a:tc hMerge="1">
                  <a:txBody>
                    <a:bodyPr/>
                    <a:lstStyle/>
                    <a:p>
                      <a:endParaRPr lang="en-US"/>
                    </a:p>
                  </a:txBody>
                  <a:tcPr marL="4761" marR="4761" marT="4761" marB="0"/>
                </a:tc>
                <a:extLst>
                  <a:ext uri="{0D108BD9-81ED-4DB2-BD59-A6C34878D82A}">
                    <a16:rowId xmlns:a16="http://schemas.microsoft.com/office/drawing/2014/main" val="132867120"/>
                  </a:ext>
                </a:extLst>
              </a:tr>
              <a:tr h="21465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 (95% CI)</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 (95% CI)</a:t>
                      </a:r>
                      <a:endParaRPr lang="en-US" sz="1400" b="1" i="0" u="none" strike="noStrike" dirty="0">
                        <a:solidFill>
                          <a:srgbClr val="000000"/>
                        </a:solidFill>
                        <a:effectLst/>
                        <a:latin typeface="Calibri" panose="020F0502020204030204" pitchFamily="34" charset="0"/>
                      </a:endParaRPr>
                    </a:p>
                  </a:txBody>
                  <a:tcPr marL="4761" marR="4761" marT="4761" marB="0"/>
                </a:tc>
                <a:tc>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 (95% CI)</a:t>
                      </a:r>
                      <a:endParaRPr lang="en-US" sz="1400" b="1" i="0" u="none" strike="noStrike" dirty="0">
                        <a:solidFill>
                          <a:srgbClr val="000000"/>
                        </a:solidFill>
                        <a:effectLst/>
                        <a:latin typeface="+mn-lt"/>
                      </a:endParaRPr>
                    </a:p>
                  </a:txBody>
                  <a:tcPr marL="4761" marR="4761" marT="4761" marB="0"/>
                </a:tc>
                <a:extLst>
                  <a:ext uri="{0D108BD9-81ED-4DB2-BD59-A6C34878D82A}">
                    <a16:rowId xmlns:a16="http://schemas.microsoft.com/office/drawing/2014/main" val="1310193522"/>
                  </a:ext>
                </a:extLst>
              </a:tr>
              <a:tr h="244645">
                <a:tc>
                  <a:txBody>
                    <a:bodyPr/>
                    <a:lstStyle/>
                    <a:p>
                      <a:pPr algn="l" fontAlgn="t"/>
                      <a:endParaRPr lang="en-US" sz="1600" b="1" i="0" u="none" strike="noStrike" dirty="0">
                        <a:solidFill>
                          <a:srgbClr val="000000"/>
                        </a:solidFill>
                        <a:effectLst/>
                        <a:latin typeface="+mn-lt"/>
                      </a:endParaRPr>
                    </a:p>
                  </a:txBody>
                  <a:tcPr marL="4761" marR="4761" marT="4761" marB="0"/>
                </a:tc>
                <a:tc gridSpan="8">
                  <a:txBody>
                    <a:bodyPr/>
                    <a:lstStyle/>
                    <a:p>
                      <a:pPr algn="ctr" fontAlgn="t"/>
                      <a:r>
                        <a:rPr lang="en-US" sz="1600" u="none" strike="noStrike" dirty="0">
                          <a:solidFill>
                            <a:srgbClr val="000000"/>
                          </a:solidFill>
                          <a:effectLst/>
                          <a:latin typeface="+mn-lt"/>
                        </a:rPr>
                        <a:t> </a:t>
                      </a:r>
                      <a:endParaRPr lang="en-US" sz="1600" b="1" i="0" u="none" strike="noStrike" dirty="0">
                        <a:solidFill>
                          <a:srgbClr val="000000"/>
                        </a:solidFill>
                        <a:effectLst/>
                        <a:latin typeface="+mn-lt"/>
                      </a:endParaRPr>
                    </a:p>
                  </a:txBody>
                  <a:tcPr marL="4761" marR="4761" marT="476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CA"/>
                    </a:p>
                  </a:txBody>
                  <a:tcPr/>
                </a:tc>
                <a:tc hMerge="1">
                  <a:txBody>
                    <a:bodyPr/>
                    <a:lstStyle/>
                    <a:p>
                      <a:pPr algn="ctr" fontAlgn="t"/>
                      <a:endParaRPr lang="en-US" sz="1600" b="1" i="0" u="none" strike="noStrike" dirty="0">
                        <a:solidFill>
                          <a:srgbClr val="000000"/>
                        </a:solidFill>
                        <a:effectLst/>
                        <a:latin typeface="+mn-lt"/>
                      </a:endParaRPr>
                    </a:p>
                  </a:txBody>
                  <a:tcPr marL="4761" marR="4761" marT="4761" marB="0"/>
                </a:tc>
                <a:extLst>
                  <a:ext uri="{0D108BD9-81ED-4DB2-BD59-A6C34878D82A}">
                    <a16:rowId xmlns:a16="http://schemas.microsoft.com/office/drawing/2014/main" val="2739574633"/>
                  </a:ext>
                </a:extLst>
              </a:tr>
              <a:tr h="214651">
                <a:tc rowSpan="3">
                  <a:txBody>
                    <a:bodyPr/>
                    <a:lstStyle/>
                    <a:p>
                      <a:pPr algn="l" fontAlgn="t"/>
                      <a:r>
                        <a:rPr lang="en-US" sz="1400" b="0" i="0" u="none" strike="noStrike" dirty="0">
                          <a:solidFill>
                            <a:srgbClr val="000000"/>
                          </a:solidFill>
                          <a:effectLst/>
                          <a:latin typeface="+mn-lt"/>
                        </a:rPr>
                        <a:t>Lusaka urban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298</a:t>
                      </a:r>
                    </a:p>
                  </a:txBody>
                  <a:tcPr marL="4761" marR="4761" marT="4761" marB="0"/>
                </a:tc>
                <a:tc>
                  <a:txBody>
                    <a:bodyPr/>
                    <a:lstStyle/>
                    <a:p>
                      <a:pPr algn="ctr" fontAlgn="t"/>
                      <a:r>
                        <a:rPr lang="en-US" sz="1400" b="0" i="0" u="none" strike="noStrike" dirty="0">
                          <a:solidFill>
                            <a:srgbClr val="000000"/>
                          </a:solidFill>
                          <a:effectLst/>
                          <a:latin typeface="+mn-lt"/>
                        </a:rPr>
                        <a:t>5</a:t>
                      </a:r>
                    </a:p>
                  </a:txBody>
                  <a:tcPr marL="4761" marR="4761" marT="4761" marB="0"/>
                </a:tc>
                <a:tc>
                  <a:txBody>
                    <a:bodyPr/>
                    <a:lstStyle/>
                    <a:p>
                      <a:pPr algn="l" fontAlgn="t"/>
                      <a:r>
                        <a:rPr lang="it-IT" sz="1400" b="0" i="0" u="none" strike="noStrike" dirty="0">
                          <a:solidFill>
                            <a:srgbClr val="000000"/>
                          </a:solidFill>
                          <a:effectLst/>
                          <a:latin typeface="+mn-lt"/>
                        </a:rPr>
                        <a:t>1.7% (0.6 - 4.6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dirty="0">
                          <a:solidFill>
                            <a:srgbClr val="000000"/>
                          </a:solidFill>
                        </a:rPr>
                        <a:t>4</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1.3% (0.5 - 3.5 95% CI)</a:t>
                      </a:r>
                      <a:endParaRPr lang="en-US" sz="1400" b="0" i="0" u="none" strike="noStrike" dirty="0">
                        <a:solidFill>
                          <a:srgbClr val="000000"/>
                        </a:solidFill>
                        <a:effectLst/>
                        <a:latin typeface="+mn-lt"/>
                      </a:endParaRPr>
                    </a:p>
                  </a:txBody>
                  <a:tcPr marL="4761" marR="4761" marT="4761" marB="0" anchor="b">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a:t>
                      </a:r>
                    </a:p>
                  </a:txBody>
                  <a:tcPr marL="4761" marR="4761" marT="4761" marB="0">
                    <a:solidFill>
                      <a:schemeClr val="accent3">
                        <a:lumMod val="20000"/>
                        <a:lumOff val="80000"/>
                      </a:schemeClr>
                    </a:solidFill>
                  </a:tcPr>
                </a:tc>
                <a:tc>
                  <a:txBody>
                    <a:bodyPr/>
                    <a:lstStyle/>
                    <a:p>
                      <a:pPr algn="l"/>
                      <a:r>
                        <a:rPr lang="it-IT" sz="1400" b="0" dirty="0">
                          <a:solidFill>
                            <a:srgbClr val="000000"/>
                          </a:solidFill>
                          <a:latin typeface="+mn-lt"/>
                        </a:rPr>
                        <a:t>0.3% (0.0 - 2.4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52067704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151</a:t>
                      </a:r>
                    </a:p>
                  </a:txBody>
                  <a:tcPr marL="4761" marR="4761" marT="4761" marB="0"/>
                </a:tc>
                <a:tc>
                  <a:txBody>
                    <a:bodyPr/>
                    <a:lstStyle/>
                    <a:p>
                      <a:pPr algn="ctr" fontAlgn="t"/>
                      <a:r>
                        <a:rPr lang="en-US" sz="1400" b="0" i="0" u="none" strike="noStrike" dirty="0">
                          <a:solidFill>
                            <a:srgbClr val="000000"/>
                          </a:solidFill>
                          <a:effectLst/>
                          <a:latin typeface="+mn-lt"/>
                        </a:rPr>
                        <a:t>3</a:t>
                      </a:r>
                    </a:p>
                  </a:txBody>
                  <a:tcPr marL="4761" marR="4761" marT="4761" marB="0"/>
                </a:tc>
                <a:tc>
                  <a:txBody>
                    <a:bodyPr/>
                    <a:lstStyle/>
                    <a:p>
                      <a:pPr algn="l" fontAlgn="t"/>
                      <a:r>
                        <a:rPr lang="it-IT" sz="1400" b="0" i="0" u="none" strike="noStrike" dirty="0">
                          <a:solidFill>
                            <a:srgbClr val="000000"/>
                          </a:solidFill>
                          <a:effectLst/>
                          <a:latin typeface="+mn-lt"/>
                        </a:rPr>
                        <a:t>2.0% (0.5 - 8.2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2</a:t>
                      </a:r>
                    </a:p>
                  </a:txBody>
                  <a:tcPr marL="4761" marR="4761" marT="4761" marB="0"/>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mn-lt"/>
                        </a:rPr>
                        <a:t>1.3% (0.3 - 5.2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a:t>
                      </a:r>
                    </a:p>
                  </a:txBody>
                  <a:tcPr marL="4761" marR="4761" marT="4761" marB="0"/>
                </a:tc>
                <a:tc>
                  <a:txBody>
                    <a:bodyPr/>
                    <a:lstStyle/>
                    <a:p>
                      <a:pPr algn="l"/>
                      <a:r>
                        <a:rPr lang="it-IT" sz="1400" b="0" dirty="0">
                          <a:solidFill>
                            <a:srgbClr val="000000"/>
                          </a:solidFill>
                          <a:latin typeface="+mn-lt"/>
                        </a:rPr>
                        <a:t>0.7% (0.1 - 4.7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373616847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147</a:t>
                      </a: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i="0" u="none" strike="noStrike" dirty="0">
                          <a:solidFill>
                            <a:srgbClr val="000000"/>
                          </a:solidFill>
                          <a:effectLst/>
                          <a:latin typeface="+mn-lt"/>
                        </a:rPr>
                        <a:t>1.4% (0.3 - 5.4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2</a:t>
                      </a:r>
                    </a:p>
                  </a:txBody>
                  <a:tcPr marL="4761" marR="4761" marT="4761" marB="0"/>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it-IT" sz="1400" dirty="0">
                          <a:solidFill>
                            <a:srgbClr val="000000"/>
                          </a:solidFill>
                          <a:latin typeface="+mn-lt"/>
                        </a:rPr>
                        <a:t>1.4% (0.3 - 5.4 95% CI)</a:t>
                      </a:r>
                      <a:endParaRPr lang="en-US" sz="1400" dirty="0">
                        <a:solidFill>
                          <a:srgbClr val="000000"/>
                        </a:solidFill>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algn="l"/>
                      <a:r>
                        <a:rPr lang="it-IT" sz="1400" b="0" dirty="0">
                          <a:solidFill>
                            <a:srgbClr val="000000"/>
                          </a:solidFill>
                          <a:latin typeface="+mn-lt"/>
                        </a:rPr>
                        <a:t>0.0% (0.0 - 0.0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328817307"/>
                  </a:ext>
                </a:extLst>
              </a:tr>
              <a:tr h="214651">
                <a:tc rowSpan="3">
                  <a:txBody>
                    <a:bodyPr/>
                    <a:lstStyle/>
                    <a:p>
                      <a:pPr algn="l" fontAlgn="t"/>
                      <a:r>
                        <a:rPr lang="en-US" sz="1400" b="0" i="0" u="none" strike="noStrike" dirty="0">
                          <a:solidFill>
                            <a:srgbClr val="000000"/>
                          </a:solidFill>
                          <a:effectLst/>
                          <a:latin typeface="+mn-lt"/>
                        </a:rPr>
                        <a:t>Lusaka Rural</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352</a:t>
                      </a:r>
                    </a:p>
                  </a:txBody>
                  <a:tcPr marL="4761" marR="4761" marT="4761" marB="0"/>
                </a:tc>
                <a:tc>
                  <a:txBody>
                    <a:bodyPr/>
                    <a:lstStyle/>
                    <a:p>
                      <a:pPr algn="ctr" fontAlgn="t"/>
                      <a:r>
                        <a:rPr lang="en-US" sz="1400" b="0" i="0" u="none" strike="noStrike" dirty="0">
                          <a:solidFill>
                            <a:srgbClr val="000000"/>
                          </a:solidFill>
                          <a:effectLst/>
                          <a:latin typeface="+mn-lt"/>
                        </a:rPr>
                        <a:t>7</a:t>
                      </a:r>
                    </a:p>
                  </a:txBody>
                  <a:tcPr marL="4761" marR="4761" marT="4761" marB="0"/>
                </a:tc>
                <a:tc>
                  <a:txBody>
                    <a:bodyPr/>
                    <a:lstStyle/>
                    <a:p>
                      <a:pPr algn="l" fontAlgn="t"/>
                      <a:r>
                        <a:rPr lang="it-IT" sz="1400" b="0" i="0" u="none" strike="noStrike" dirty="0">
                          <a:solidFill>
                            <a:srgbClr val="000000"/>
                          </a:solidFill>
                          <a:effectLst/>
                          <a:latin typeface="+mn-lt"/>
                        </a:rPr>
                        <a:t>2.0% (0.7 - 5.3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5</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1.4% (0.4 - 5.1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dirty="0">
                          <a:solidFill>
                            <a:srgbClr val="000000"/>
                          </a:solidFill>
                        </a:rPr>
                        <a:t>2</a:t>
                      </a:r>
                    </a:p>
                  </a:txBody>
                  <a:tcPr marL="4761" marR="4761" marT="4761" marB="0">
                    <a:solidFill>
                      <a:schemeClr val="accent3">
                        <a:lumMod val="20000"/>
                        <a:lumOff val="80000"/>
                      </a:schemeClr>
                    </a:solidFill>
                  </a:tcPr>
                </a:tc>
                <a:tc>
                  <a:txBody>
                    <a:bodyPr/>
                    <a:lstStyle/>
                    <a:p>
                      <a:r>
                        <a:rPr lang="it-IT" sz="1400" b="0" dirty="0">
                          <a:solidFill>
                            <a:srgbClr val="000000"/>
                          </a:solidFill>
                          <a:latin typeface="+mn-lt"/>
                        </a:rPr>
                        <a:t>0.6% (0.1 - 2.3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4079598304"/>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180</a:t>
                      </a:r>
                    </a:p>
                  </a:txBody>
                  <a:tcPr marL="4761" marR="4761" marT="4761" marB="0"/>
                </a:tc>
                <a:tc>
                  <a:txBody>
                    <a:bodyPr/>
                    <a:lstStyle/>
                    <a:p>
                      <a:pPr algn="ctr" fontAlgn="t"/>
                      <a:r>
                        <a:rPr lang="en-US" sz="1400" b="0" i="0" u="none" strike="noStrike" dirty="0">
                          <a:solidFill>
                            <a:srgbClr val="000000"/>
                          </a:solidFill>
                          <a:effectLst/>
                          <a:latin typeface="+mn-lt"/>
                        </a:rPr>
                        <a:t>3</a:t>
                      </a:r>
                    </a:p>
                  </a:txBody>
                  <a:tcPr marL="4761" marR="4761" marT="4761" marB="0"/>
                </a:tc>
                <a:tc>
                  <a:txBody>
                    <a:bodyPr/>
                    <a:lstStyle/>
                    <a:p>
                      <a:pPr algn="l" fontAlgn="t"/>
                      <a:r>
                        <a:rPr lang="it-IT" sz="1400" b="0" i="0" u="none" strike="noStrike" dirty="0">
                          <a:solidFill>
                            <a:srgbClr val="000000"/>
                          </a:solidFill>
                          <a:effectLst/>
                          <a:latin typeface="+mn-lt"/>
                        </a:rPr>
                        <a:t>1.7% (0.5 - 5.2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3</a:t>
                      </a:r>
                    </a:p>
                  </a:txBody>
                  <a:tcPr marL="4761" marR="4761" marT="4761" marB="0"/>
                </a:tc>
                <a:tc>
                  <a:txBody>
                    <a:bodyPr/>
                    <a:lstStyle/>
                    <a:p>
                      <a:pPr algn="l" fontAlgn="t"/>
                      <a:r>
                        <a:rPr lang="it-IT" sz="1400" b="0" i="0" u="none" strike="noStrike" dirty="0">
                          <a:solidFill>
                            <a:srgbClr val="000000"/>
                          </a:solidFill>
                          <a:effectLst/>
                          <a:latin typeface="+mn-lt"/>
                        </a:rPr>
                        <a:t>1.7% (0.5 - 5.2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0</a:t>
                      </a:r>
                    </a:p>
                  </a:txBody>
                  <a:tcPr marL="4761" marR="4761" marT="4761" marB="0"/>
                </a:tc>
                <a:tc>
                  <a:txBody>
                    <a:bodyPr/>
                    <a:lstStyle/>
                    <a:p>
                      <a:r>
                        <a:rPr lang="it-IT" sz="1400" b="0" dirty="0">
                          <a:solidFill>
                            <a:srgbClr val="000000"/>
                          </a:solidFill>
                          <a:latin typeface="+mn-lt"/>
                        </a:rPr>
                        <a:t>0.0% (0.0 - 0.0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812716613"/>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172</a:t>
                      </a:r>
                    </a:p>
                  </a:txBody>
                  <a:tcPr marL="4761" marR="4761" marT="4761" marB="0"/>
                </a:tc>
                <a:tc>
                  <a:txBody>
                    <a:bodyPr/>
                    <a:lstStyle/>
                    <a:p>
                      <a:pPr algn="ctr" fontAlgn="t"/>
                      <a:r>
                        <a:rPr lang="en-US" sz="1400" b="0" i="0" u="none" strike="noStrike" dirty="0">
                          <a:solidFill>
                            <a:srgbClr val="000000"/>
                          </a:solidFill>
                          <a:effectLst/>
                          <a:latin typeface="+mn-lt"/>
                        </a:rPr>
                        <a:t>4</a:t>
                      </a:r>
                    </a:p>
                  </a:txBody>
                  <a:tcPr marL="4761" marR="4761" marT="4761" marB="0"/>
                </a:tc>
                <a:tc>
                  <a:txBody>
                    <a:bodyPr/>
                    <a:lstStyle/>
                    <a:p>
                      <a:pPr algn="l" fontAlgn="t"/>
                      <a:r>
                        <a:rPr lang="it-IT" sz="1400" b="0" i="0" u="none" strike="noStrike" dirty="0">
                          <a:solidFill>
                            <a:srgbClr val="000000"/>
                          </a:solidFill>
                          <a:effectLst/>
                          <a:latin typeface="+mn-lt"/>
                        </a:rPr>
                        <a:t>2.3% (0.7 - 7.2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i="0" u="none" strike="noStrike" dirty="0">
                          <a:solidFill>
                            <a:srgbClr val="000000"/>
                          </a:solidFill>
                          <a:effectLst/>
                          <a:latin typeface="+mn-lt"/>
                        </a:rPr>
                        <a:t>1.2% (0.2 - 7.9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2</a:t>
                      </a:r>
                    </a:p>
                  </a:txBody>
                  <a:tcPr marL="4761" marR="4761" marT="4761" marB="0"/>
                </a:tc>
                <a:tc>
                  <a:txBody>
                    <a:bodyPr/>
                    <a:lstStyle/>
                    <a:p>
                      <a:r>
                        <a:rPr lang="it-IT" sz="1400" dirty="0">
                          <a:solidFill>
                            <a:srgbClr val="000000"/>
                          </a:solidFill>
                          <a:latin typeface="+mn-lt"/>
                        </a:rPr>
                        <a:t>1.2% (0.3 - 4.6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436834092"/>
                  </a:ext>
                </a:extLst>
              </a:tr>
              <a:tr h="214651">
                <a:tc rowSpan="3">
                  <a:txBody>
                    <a:bodyPr/>
                    <a:lstStyle/>
                    <a:p>
                      <a:pPr algn="l" fontAlgn="t"/>
                      <a:r>
                        <a:rPr lang="en-US" sz="1400" b="0" i="0" u="none" strike="noStrike" dirty="0">
                          <a:solidFill>
                            <a:srgbClr val="000000"/>
                          </a:solidFill>
                          <a:effectLst/>
                          <a:latin typeface="+mn-lt"/>
                        </a:rPr>
                        <a:t>Northwestern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390</a:t>
                      </a:r>
                    </a:p>
                  </a:txBody>
                  <a:tcPr marL="4761" marR="4761" marT="4761" marB="0"/>
                </a:tc>
                <a:tc>
                  <a:txBody>
                    <a:bodyPr/>
                    <a:lstStyle/>
                    <a:p>
                      <a:pPr algn="ctr" fontAlgn="t"/>
                      <a:r>
                        <a:rPr lang="en-US" sz="1400" b="0" i="0" u="none" strike="noStrike" dirty="0">
                          <a:solidFill>
                            <a:srgbClr val="000000"/>
                          </a:solidFill>
                          <a:effectLst/>
                          <a:latin typeface="+mn-lt"/>
                        </a:rPr>
                        <a:t>5</a:t>
                      </a:r>
                    </a:p>
                  </a:txBody>
                  <a:tcPr marL="4761" marR="4761" marT="4761" marB="0"/>
                </a:tc>
                <a:tc>
                  <a:txBody>
                    <a:bodyPr/>
                    <a:lstStyle/>
                    <a:p>
                      <a:pPr algn="l" fontAlgn="t"/>
                      <a:r>
                        <a:rPr lang="it-IT" sz="1400" b="0" i="0" u="none" strike="noStrike" dirty="0">
                          <a:solidFill>
                            <a:srgbClr val="000000"/>
                          </a:solidFill>
                          <a:effectLst/>
                          <a:latin typeface="+mn-lt"/>
                        </a:rPr>
                        <a:t>1.3% (0.5 - 3.5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b="0" dirty="0">
                          <a:solidFill>
                            <a:srgbClr val="000000"/>
                          </a:solidFill>
                        </a:rPr>
                        <a:t>4</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1.0% (0.3 - 3.3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a:t>
                      </a:r>
                    </a:p>
                  </a:txBody>
                  <a:tcPr marL="4761" marR="4761" marT="4761" marB="0">
                    <a:solidFill>
                      <a:schemeClr val="accent3">
                        <a:lumMod val="20000"/>
                        <a:lumOff val="80000"/>
                      </a:schemeClr>
                    </a:solidFill>
                  </a:tcPr>
                </a:tc>
                <a:tc>
                  <a:txBody>
                    <a:bodyPr/>
                    <a:lstStyle/>
                    <a:p>
                      <a:r>
                        <a:rPr lang="it-IT" sz="1400" b="0" dirty="0">
                          <a:solidFill>
                            <a:srgbClr val="000000"/>
                          </a:solidFill>
                          <a:latin typeface="+mn-lt"/>
                        </a:rPr>
                        <a:t>0.3% (0.0 - 1.9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2679649914"/>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194</a:t>
                      </a:r>
                    </a:p>
                  </a:txBody>
                  <a:tcPr marL="4761" marR="4761" marT="4761" marB="0"/>
                </a:tc>
                <a:tc>
                  <a:txBody>
                    <a:bodyPr/>
                    <a:lstStyle/>
                    <a:p>
                      <a:pPr algn="ctr" fontAlgn="t"/>
                      <a:r>
                        <a:rPr lang="en-US" sz="1400" b="0" i="0" u="none" strike="noStrike" dirty="0">
                          <a:solidFill>
                            <a:srgbClr val="000000"/>
                          </a:solidFill>
                          <a:effectLst/>
                          <a:latin typeface="+mn-lt"/>
                        </a:rPr>
                        <a:t>5</a:t>
                      </a:r>
                    </a:p>
                  </a:txBody>
                  <a:tcPr marL="4761" marR="4761" marT="4761" marB="0"/>
                </a:tc>
                <a:tc>
                  <a:txBody>
                    <a:bodyPr/>
                    <a:lstStyle/>
                    <a:p>
                      <a:pPr algn="l" fontAlgn="t"/>
                      <a:r>
                        <a:rPr lang="it-IT" sz="1400" b="0" i="0" u="none" strike="noStrike" dirty="0">
                          <a:solidFill>
                            <a:srgbClr val="000000"/>
                          </a:solidFill>
                          <a:effectLst/>
                          <a:latin typeface="+mn-lt"/>
                        </a:rPr>
                        <a:t>2.6% (0.9 - 6.9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4</a:t>
                      </a:r>
                    </a:p>
                  </a:txBody>
                  <a:tcPr marL="4761" marR="4761" marT="4761" marB="0"/>
                </a:tc>
                <a:tc>
                  <a:txBody>
                    <a:bodyPr/>
                    <a:lstStyle/>
                    <a:p>
                      <a:pPr algn="l" fontAlgn="t"/>
                      <a:r>
                        <a:rPr lang="it-IT" sz="1400" b="0" i="0" u="none" strike="noStrike" dirty="0">
                          <a:solidFill>
                            <a:srgbClr val="000000"/>
                          </a:solidFill>
                          <a:effectLst/>
                          <a:latin typeface="+mn-lt"/>
                        </a:rPr>
                        <a:t>2.1% (0.6 - 6.5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a:t>
                      </a:r>
                    </a:p>
                  </a:txBody>
                  <a:tcPr marL="4761" marR="4761" marT="4761" marB="0"/>
                </a:tc>
                <a:tc>
                  <a:txBody>
                    <a:bodyPr/>
                    <a:lstStyle/>
                    <a:p>
                      <a:r>
                        <a:rPr lang="it-IT" sz="1400" dirty="0">
                          <a:solidFill>
                            <a:srgbClr val="000000"/>
                          </a:solidFill>
                          <a:latin typeface="+mn-lt"/>
                        </a:rPr>
                        <a:t>0.5% (0.1 - 3.9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458462341"/>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196</a:t>
                      </a: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algn="l" fontAlgn="t"/>
                      <a:r>
                        <a:rPr lang="it-IT" sz="1400" b="0" i="0" u="none" strike="noStrike" dirty="0">
                          <a:solidFill>
                            <a:srgbClr val="000000"/>
                          </a:solidFill>
                          <a:effectLst/>
                          <a:latin typeface="+mn-lt"/>
                        </a:rPr>
                        <a:t>0.0% (0.0 - 0.0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0</a:t>
                      </a:r>
                    </a:p>
                  </a:txBody>
                  <a:tcPr marL="4761" marR="4761" marT="4761" marB="0"/>
                </a:tc>
                <a:tc>
                  <a:txBody>
                    <a:bodyPr/>
                    <a:lstStyle/>
                    <a:p>
                      <a:pPr algn="l" fontAlgn="t"/>
                      <a:r>
                        <a:rPr lang="it-IT" sz="1400" b="0" i="0" u="none" strike="noStrike" dirty="0">
                          <a:solidFill>
                            <a:srgbClr val="000000"/>
                          </a:solidFill>
                          <a:effectLst/>
                          <a:latin typeface="+mn-lt"/>
                        </a:rPr>
                        <a:t>0.0% (0.0 - 0.0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3931791204"/>
                  </a:ext>
                </a:extLst>
              </a:tr>
              <a:tr h="214651">
                <a:tc rowSpan="3">
                  <a:txBody>
                    <a:bodyPr/>
                    <a:lstStyle/>
                    <a:p>
                      <a:pPr algn="l" fontAlgn="t"/>
                      <a:r>
                        <a:rPr lang="en-US" sz="1400" b="0" i="0" u="none" strike="noStrike" dirty="0">
                          <a:solidFill>
                            <a:srgbClr val="000000"/>
                          </a:solidFill>
                          <a:effectLst/>
                          <a:latin typeface="+mn-lt"/>
                        </a:rPr>
                        <a:t>Western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337</a:t>
                      </a:r>
                    </a:p>
                  </a:txBody>
                  <a:tcPr marL="4761" marR="4761" marT="4761" marB="0"/>
                </a:tc>
                <a:tc>
                  <a:txBody>
                    <a:bodyPr/>
                    <a:lstStyle/>
                    <a:p>
                      <a:pPr algn="ctr" fontAlgn="t"/>
                      <a:r>
                        <a:rPr lang="en-US" sz="1400" b="0" i="0" u="none" strike="noStrike" dirty="0">
                          <a:solidFill>
                            <a:srgbClr val="000000"/>
                          </a:solidFill>
                          <a:effectLst/>
                          <a:latin typeface="+mn-lt"/>
                        </a:rPr>
                        <a:t>4</a:t>
                      </a:r>
                    </a:p>
                  </a:txBody>
                  <a:tcPr marL="4761" marR="4761" marT="4761" marB="0"/>
                </a:tc>
                <a:tc>
                  <a:txBody>
                    <a:bodyPr/>
                    <a:lstStyle/>
                    <a:p>
                      <a:pPr algn="l" fontAlgn="t"/>
                      <a:r>
                        <a:rPr lang="it-IT" sz="1400" b="0" i="0" u="none" strike="noStrike" dirty="0">
                          <a:solidFill>
                            <a:srgbClr val="000000"/>
                          </a:solidFill>
                          <a:effectLst/>
                          <a:latin typeface="+mn-lt"/>
                        </a:rPr>
                        <a:t>1.2% (0.4 - 3.1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b="0" dirty="0">
                          <a:solidFill>
                            <a:srgbClr val="000000"/>
                          </a:solidFill>
                        </a:rPr>
                        <a:t>4</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1.2% (0.4 - 3.1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0</a:t>
                      </a:r>
                    </a:p>
                  </a:txBody>
                  <a:tcPr marL="4761" marR="4761" marT="4761" marB="0">
                    <a:solidFill>
                      <a:schemeClr val="accent3">
                        <a:lumMod val="20000"/>
                        <a:lumOff val="80000"/>
                      </a:schemeClr>
                    </a:solidFill>
                  </a:tcPr>
                </a:tc>
                <a:tc>
                  <a:txBody>
                    <a:bodyPr/>
                    <a:lstStyle/>
                    <a:p>
                      <a:pPr algn="l"/>
                      <a:r>
                        <a:rPr lang="it-IT" sz="1400" b="0" dirty="0">
                          <a:solidFill>
                            <a:srgbClr val="000000"/>
                          </a:solidFill>
                          <a:latin typeface="+mn-lt"/>
                        </a:rPr>
                        <a:t>0.0% (0.0 - 0.0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650756762"/>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169</a:t>
                      </a: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i="0" u="none" strike="noStrike" dirty="0">
                          <a:solidFill>
                            <a:srgbClr val="000000"/>
                          </a:solidFill>
                          <a:effectLst/>
                          <a:latin typeface="+mn-lt"/>
                        </a:rPr>
                        <a:t>1.2% (0.3 - 4.6 95% CI)</a:t>
                      </a:r>
                      <a:endParaRPr lang="en-US" sz="1400" b="0" i="0" u="none" strike="noStrike" dirty="0">
                        <a:solidFill>
                          <a:srgbClr val="000000"/>
                        </a:solidFill>
                        <a:effectLst/>
                        <a:latin typeface="+mn-lt"/>
                      </a:endParaRPr>
                    </a:p>
                  </a:txBody>
                  <a:tcPr marL="4761" marR="4761" marT="4761" marB="0"/>
                </a:tc>
                <a:tc>
                  <a:txBody>
                    <a:bodyPr/>
                    <a:lstStyle/>
                    <a:p>
                      <a:pPr algn="ctr"/>
                      <a:r>
                        <a:rPr lang="en-US" b="0" dirty="0">
                          <a:solidFill>
                            <a:srgbClr val="000000"/>
                          </a:solidFill>
                        </a:rPr>
                        <a:t>2</a:t>
                      </a:r>
                    </a:p>
                  </a:txBody>
                  <a:tcPr marL="4761" marR="4761" marT="4761" marB="0"/>
                </a:tc>
                <a:tc>
                  <a:txBody>
                    <a:bodyPr/>
                    <a:lstStyle/>
                    <a:p>
                      <a:pPr algn="l" fontAlgn="t"/>
                      <a:r>
                        <a:rPr lang="it-IT" sz="1400" b="0" i="0" u="none" strike="noStrike" dirty="0">
                          <a:solidFill>
                            <a:srgbClr val="000000"/>
                          </a:solidFill>
                          <a:effectLst/>
                          <a:latin typeface="+mn-lt"/>
                        </a:rPr>
                        <a:t>1.2% (0.3 - 4.6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algn="l"/>
                      <a:r>
                        <a:rPr lang="it-IT" sz="1400" b="0" dirty="0">
                          <a:solidFill>
                            <a:srgbClr val="000000"/>
                          </a:solidFill>
                          <a:latin typeface="+mn-lt"/>
                        </a:rPr>
                        <a:t>0.0% (0.0 - 0.0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1267349380"/>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168</a:t>
                      </a: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i="0" u="none" strike="noStrike" dirty="0">
                          <a:solidFill>
                            <a:srgbClr val="000000"/>
                          </a:solidFill>
                          <a:effectLst/>
                          <a:latin typeface="+mn-lt"/>
                        </a:rPr>
                        <a:t>1.2% (0.3 - 4.9 95% CI)</a:t>
                      </a:r>
                      <a:endParaRPr lang="en-US" sz="1400" b="0" i="0" u="none" strike="noStrike" dirty="0">
                        <a:solidFill>
                          <a:srgbClr val="000000"/>
                        </a:solidFill>
                        <a:effectLst/>
                        <a:latin typeface="+mn-lt"/>
                      </a:endParaRPr>
                    </a:p>
                  </a:txBody>
                  <a:tcPr marL="4761" marR="4761" marT="4761" marB="0"/>
                </a:tc>
                <a:tc>
                  <a:txBody>
                    <a:bodyPr/>
                    <a:lstStyle/>
                    <a:p>
                      <a:pPr algn="ctr"/>
                      <a:r>
                        <a:rPr lang="en-US" b="0" dirty="0">
                          <a:solidFill>
                            <a:srgbClr val="000000"/>
                          </a:solidFill>
                        </a:rPr>
                        <a:t>2</a:t>
                      </a:r>
                    </a:p>
                  </a:txBody>
                  <a:tcPr marL="4761" marR="4761" marT="4761" marB="0"/>
                </a:tc>
                <a:tc>
                  <a:txBody>
                    <a:bodyPr/>
                    <a:lstStyle/>
                    <a:p>
                      <a:pPr algn="l" fontAlgn="t"/>
                      <a:r>
                        <a:rPr lang="it-IT" sz="1400" b="0" i="0" u="none" strike="noStrike" dirty="0">
                          <a:solidFill>
                            <a:srgbClr val="000000"/>
                          </a:solidFill>
                          <a:effectLst/>
                          <a:latin typeface="+mn-lt"/>
                        </a:rPr>
                        <a:t>1.2% (0.3 - 4.6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algn="l"/>
                      <a:r>
                        <a:rPr lang="it-IT" sz="1400" b="0" dirty="0">
                          <a:solidFill>
                            <a:srgbClr val="000000"/>
                          </a:solidFill>
                          <a:latin typeface="+mn-lt"/>
                        </a:rPr>
                        <a:t>0.0% (0.0 - 0.0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2882871844"/>
                  </a:ext>
                </a:extLst>
              </a:tr>
              <a:tr h="214651">
                <a:tc rowSpan="3">
                  <a:txBody>
                    <a:bodyPr/>
                    <a:lstStyle/>
                    <a:p>
                      <a:pPr algn="l" fontAlgn="t"/>
                      <a:r>
                        <a:rPr lang="en-US" sz="1400" b="0" i="0" u="none" strike="noStrike" dirty="0">
                          <a:solidFill>
                            <a:srgbClr val="000000"/>
                          </a:solidFill>
                          <a:effectLst/>
                          <a:latin typeface="+mn-lt"/>
                        </a:rPr>
                        <a:t>Central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412</a:t>
                      </a:r>
                    </a:p>
                  </a:txBody>
                  <a:tcPr marL="4761" marR="4761" marT="4761" marB="0"/>
                </a:tc>
                <a:tc>
                  <a:txBody>
                    <a:bodyPr/>
                    <a:lstStyle/>
                    <a:p>
                      <a:pPr algn="ctr" fontAlgn="t"/>
                      <a:r>
                        <a:rPr lang="en-US" sz="1400" b="0" i="0" u="none" strike="noStrike" dirty="0">
                          <a:solidFill>
                            <a:srgbClr val="000000"/>
                          </a:solidFill>
                          <a:effectLst/>
                          <a:latin typeface="+mn-lt"/>
                        </a:rPr>
                        <a:t>21</a:t>
                      </a:r>
                    </a:p>
                  </a:txBody>
                  <a:tcPr marL="4761" marR="4761" marT="4761" marB="0"/>
                </a:tc>
                <a:tc>
                  <a:txBody>
                    <a:bodyPr/>
                    <a:lstStyle/>
                    <a:p>
                      <a:pPr algn="l" fontAlgn="t"/>
                      <a:r>
                        <a:rPr lang="it-IT" sz="1400" b="1" i="0" u="none" strike="noStrike" dirty="0">
                          <a:solidFill>
                            <a:schemeClr val="tx1"/>
                          </a:solidFill>
                          <a:effectLst/>
                          <a:latin typeface="+mn-lt"/>
                        </a:rPr>
                        <a:t>5.1% (2.9 - 8.9 95% CI)</a:t>
                      </a:r>
                      <a:endParaRPr lang="en-US" sz="1400" b="1" i="0" u="none" strike="noStrike" dirty="0">
                        <a:solidFill>
                          <a:schemeClr val="tx1"/>
                        </a:solidFill>
                        <a:effectLst/>
                        <a:latin typeface="+mn-lt"/>
                      </a:endParaRPr>
                    </a:p>
                  </a:txBody>
                  <a:tcPr marL="4761" marR="4761" marT="4761" marB="0">
                    <a:solidFill>
                      <a:srgbClr val="FFFF00"/>
                    </a:solidFill>
                  </a:tcPr>
                </a:tc>
                <a:tc>
                  <a:txBody>
                    <a:bodyPr/>
                    <a:lstStyle/>
                    <a:p>
                      <a:pPr algn="ctr"/>
                      <a:r>
                        <a:rPr lang="en-US" dirty="0">
                          <a:solidFill>
                            <a:srgbClr val="000000"/>
                          </a:solidFill>
                        </a:rPr>
                        <a:t>20</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4.9% (2.7 - 8.4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a:t>
                      </a:r>
                    </a:p>
                  </a:txBody>
                  <a:tcPr marL="4761" marR="4761" marT="4761" marB="0">
                    <a:solidFill>
                      <a:schemeClr val="accent3">
                        <a:lumMod val="20000"/>
                        <a:lumOff val="80000"/>
                      </a:schemeClr>
                    </a:solidFill>
                  </a:tcPr>
                </a:tc>
                <a:tc>
                  <a:txBody>
                    <a:bodyPr/>
                    <a:lstStyle/>
                    <a:p>
                      <a:r>
                        <a:rPr lang="it-IT" sz="1400" b="0" dirty="0">
                          <a:solidFill>
                            <a:srgbClr val="000000"/>
                          </a:solidFill>
                          <a:latin typeface="+mn-lt"/>
                        </a:rPr>
                        <a:t>0.2% (0.0 - 1.8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792380101"/>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205</a:t>
                      </a:r>
                    </a:p>
                  </a:txBody>
                  <a:tcPr marL="4761" marR="4761" marT="4761" marB="0"/>
                </a:tc>
                <a:tc>
                  <a:txBody>
                    <a:bodyPr/>
                    <a:lstStyle/>
                    <a:p>
                      <a:pPr algn="ctr" fontAlgn="t"/>
                      <a:r>
                        <a:rPr lang="en-US" sz="1400" b="0" i="0" u="none" strike="noStrike" dirty="0">
                          <a:solidFill>
                            <a:srgbClr val="000000"/>
                          </a:solidFill>
                          <a:effectLst/>
                          <a:latin typeface="+mn-lt"/>
                        </a:rPr>
                        <a:t>8</a:t>
                      </a:r>
                    </a:p>
                  </a:txBody>
                  <a:tcPr marL="4761" marR="4761" marT="4761" marB="0"/>
                </a:tc>
                <a:tc>
                  <a:txBody>
                    <a:bodyPr/>
                    <a:lstStyle/>
                    <a:p>
                      <a:pPr algn="l" fontAlgn="t"/>
                      <a:r>
                        <a:rPr lang="it-IT" sz="1400" b="0" i="0" u="none" strike="noStrike" dirty="0">
                          <a:solidFill>
                            <a:srgbClr val="000000"/>
                          </a:solidFill>
                          <a:effectLst/>
                          <a:latin typeface="+mn-lt"/>
                        </a:rPr>
                        <a:t>3.9% (1.6 - 9.1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8</a:t>
                      </a:r>
                    </a:p>
                  </a:txBody>
                  <a:tcPr marL="4761" marR="4761" marT="4761" marB="0"/>
                </a:tc>
                <a:tc>
                  <a:txBody>
                    <a:bodyPr/>
                    <a:lstStyle/>
                    <a:p>
                      <a:pPr algn="l" fontAlgn="t"/>
                      <a:r>
                        <a:rPr lang="it-IT" sz="1400" b="0" i="0" u="none" strike="noStrike" dirty="0">
                          <a:solidFill>
                            <a:srgbClr val="000000"/>
                          </a:solidFill>
                          <a:effectLst/>
                          <a:latin typeface="+mn-lt"/>
                        </a:rPr>
                        <a:t>3.9% (1.6 - 9.1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1916136052"/>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207</a:t>
                      </a:r>
                    </a:p>
                  </a:txBody>
                  <a:tcPr marL="4761" marR="4761" marT="4761" marB="0"/>
                </a:tc>
                <a:tc>
                  <a:txBody>
                    <a:bodyPr/>
                    <a:lstStyle/>
                    <a:p>
                      <a:pPr algn="ctr" fontAlgn="t"/>
                      <a:r>
                        <a:rPr lang="en-US" sz="1400" b="0" i="0" u="none" strike="noStrike" dirty="0">
                          <a:solidFill>
                            <a:srgbClr val="000000"/>
                          </a:solidFill>
                          <a:effectLst/>
                          <a:latin typeface="+mn-lt"/>
                        </a:rPr>
                        <a:t>13</a:t>
                      </a:r>
                    </a:p>
                  </a:txBody>
                  <a:tcPr marL="4761" marR="4761" marT="4761" marB="0"/>
                </a:tc>
                <a:tc>
                  <a:txBody>
                    <a:bodyPr/>
                    <a:lstStyle/>
                    <a:p>
                      <a:pPr algn="l" fontAlgn="t"/>
                      <a:r>
                        <a:rPr lang="it-IT" sz="1400" b="0" i="0" u="none" strike="noStrike" dirty="0">
                          <a:solidFill>
                            <a:srgbClr val="000000"/>
                          </a:solidFill>
                          <a:effectLst/>
                          <a:latin typeface="+mn-lt"/>
                        </a:rPr>
                        <a:t>6.3% (3.2 - 12.0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12</a:t>
                      </a:r>
                    </a:p>
                  </a:txBody>
                  <a:tcPr marL="4761" marR="4761" marT="4761" marB="0"/>
                </a:tc>
                <a:tc>
                  <a:txBody>
                    <a:bodyPr/>
                    <a:lstStyle/>
                    <a:p>
                      <a:pPr algn="l" fontAlgn="t"/>
                      <a:r>
                        <a:rPr lang="it-IT" sz="1400" b="0" i="0" u="none" strike="noStrike" dirty="0">
                          <a:solidFill>
                            <a:srgbClr val="000000"/>
                          </a:solidFill>
                          <a:effectLst/>
                          <a:latin typeface="+mn-lt"/>
                        </a:rPr>
                        <a:t>5.8% (2.9 - 11.2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a:t>
                      </a:r>
                    </a:p>
                  </a:txBody>
                  <a:tcPr marL="4761" marR="4761" marT="4761" marB="0"/>
                </a:tc>
                <a:tc>
                  <a:txBody>
                    <a:bodyPr/>
                    <a:lstStyle/>
                    <a:p>
                      <a:r>
                        <a:rPr lang="it-IT" sz="1400" dirty="0">
                          <a:solidFill>
                            <a:srgbClr val="000000"/>
                          </a:solidFill>
                          <a:latin typeface="+mn-lt"/>
                        </a:rPr>
                        <a:t>0.5% (0.1 - 3.6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4131574221"/>
                  </a:ext>
                </a:extLst>
              </a:tr>
              <a:tr h="214651">
                <a:tc rowSpan="3">
                  <a:txBody>
                    <a:bodyPr/>
                    <a:lstStyle/>
                    <a:p>
                      <a:pPr algn="l" fontAlgn="t"/>
                      <a:r>
                        <a:rPr lang="en-US" sz="1400" b="0" i="0" u="none" strike="noStrike" dirty="0">
                          <a:solidFill>
                            <a:srgbClr val="000000"/>
                          </a:solidFill>
                          <a:effectLst/>
                          <a:latin typeface="+mn-lt"/>
                        </a:rPr>
                        <a:t>Southern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464</a:t>
                      </a:r>
                    </a:p>
                  </a:txBody>
                  <a:tcPr marL="4761" marR="4761" marT="4761" marB="0">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12</a:t>
                      </a:r>
                    </a:p>
                  </a:txBody>
                  <a:tcPr marL="4761" marR="4761" marT="4761" marB="0"/>
                </a:tc>
                <a:tc>
                  <a:txBody>
                    <a:bodyPr/>
                    <a:lstStyle/>
                    <a:p>
                      <a:pPr algn="l" fontAlgn="t"/>
                      <a:r>
                        <a:rPr lang="it-IT" sz="1400" b="0" i="0" u="none" strike="noStrike" dirty="0">
                          <a:solidFill>
                            <a:srgbClr val="000000"/>
                          </a:solidFill>
                          <a:effectLst/>
                          <a:latin typeface="+mn-lt"/>
                        </a:rPr>
                        <a:t>2.6% (1.3 - 5.0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dirty="0">
                          <a:solidFill>
                            <a:srgbClr val="000000"/>
                          </a:solidFill>
                        </a:rPr>
                        <a:t>11</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2.4% (1.2 - 4.6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a:t>
                      </a:r>
                    </a:p>
                  </a:txBody>
                  <a:tcPr marL="4761" marR="4761" marT="4761" marB="0">
                    <a:solidFill>
                      <a:schemeClr val="accent3">
                        <a:lumMod val="20000"/>
                        <a:lumOff val="80000"/>
                      </a:schemeClr>
                    </a:solidFill>
                  </a:tcPr>
                </a:tc>
                <a:tc>
                  <a:txBody>
                    <a:bodyPr/>
                    <a:lstStyle/>
                    <a:p>
                      <a:r>
                        <a:rPr lang="it-IT" sz="1400" dirty="0">
                          <a:solidFill>
                            <a:srgbClr val="000000"/>
                          </a:solidFill>
                          <a:latin typeface="+mn-lt"/>
                        </a:rPr>
                        <a:t>0.2% (0.0 - 1.6 95% CI)</a:t>
                      </a:r>
                      <a:endParaRPr lang="en-US" sz="140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2137167758"/>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241</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3</a:t>
                      </a:r>
                    </a:p>
                  </a:txBody>
                  <a:tcPr marL="4761" marR="4761" marT="4761" marB="0"/>
                </a:tc>
                <a:tc>
                  <a:txBody>
                    <a:bodyPr/>
                    <a:lstStyle/>
                    <a:p>
                      <a:pPr algn="l" fontAlgn="t"/>
                      <a:r>
                        <a:rPr lang="it-IT" sz="1400" b="0" i="0" u="none" strike="noStrike" dirty="0">
                          <a:solidFill>
                            <a:srgbClr val="000000"/>
                          </a:solidFill>
                          <a:effectLst/>
                          <a:latin typeface="+mn-lt"/>
                        </a:rPr>
                        <a:t>1.2% (0.4 - 3.7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3</a:t>
                      </a:r>
                    </a:p>
                  </a:txBody>
                  <a:tcPr marL="4761" marR="4761" marT="4761" marB="0"/>
                </a:tc>
                <a:tc>
                  <a:txBody>
                    <a:bodyPr/>
                    <a:lstStyle/>
                    <a:p>
                      <a:pPr algn="l" fontAlgn="t"/>
                      <a:r>
                        <a:rPr lang="it-IT" sz="1400" b="0" i="0" u="none" strike="noStrike" dirty="0">
                          <a:solidFill>
                            <a:srgbClr val="000000"/>
                          </a:solidFill>
                          <a:effectLst/>
                          <a:latin typeface="+mn-lt"/>
                        </a:rPr>
                        <a:t>1.2% (0.4 - 3.7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312392905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223</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9</a:t>
                      </a:r>
                    </a:p>
                  </a:txBody>
                  <a:tcPr marL="4761" marR="4761" marT="4761" marB="0"/>
                </a:tc>
                <a:tc>
                  <a:txBody>
                    <a:bodyPr/>
                    <a:lstStyle/>
                    <a:p>
                      <a:pPr algn="l" fontAlgn="t"/>
                      <a:r>
                        <a:rPr lang="it-IT" sz="1400" b="0" i="0" u="none" strike="noStrike" dirty="0">
                          <a:solidFill>
                            <a:srgbClr val="000000"/>
                          </a:solidFill>
                          <a:effectLst/>
                          <a:latin typeface="+mn-lt"/>
                        </a:rPr>
                        <a:t>4.0% (1.8 - 8.7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8</a:t>
                      </a:r>
                    </a:p>
                  </a:txBody>
                  <a:tcPr marL="4761" marR="4761" marT="4761" marB="0"/>
                </a:tc>
                <a:tc>
                  <a:txBody>
                    <a:bodyPr/>
                    <a:lstStyle/>
                    <a:p>
                      <a:pPr algn="l" fontAlgn="t"/>
                      <a:r>
                        <a:rPr lang="it-IT" sz="1400" b="0" i="0" u="none" strike="noStrike" dirty="0">
                          <a:solidFill>
                            <a:srgbClr val="000000"/>
                          </a:solidFill>
                          <a:effectLst/>
                          <a:latin typeface="+mn-lt"/>
                        </a:rPr>
                        <a:t>3.6% (1.6 - 7.9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a:t>
                      </a:r>
                    </a:p>
                  </a:txBody>
                  <a:tcPr marL="4761" marR="4761" marT="4761" marB="0"/>
                </a:tc>
                <a:tc>
                  <a:txBody>
                    <a:bodyPr/>
                    <a:lstStyle/>
                    <a:p>
                      <a:r>
                        <a:rPr lang="it-IT" sz="1400" dirty="0">
                          <a:solidFill>
                            <a:srgbClr val="000000"/>
                          </a:solidFill>
                          <a:latin typeface="+mn-lt"/>
                        </a:rPr>
                        <a:t>0.4% (0.1 - 3.2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3710276476"/>
                  </a:ext>
                </a:extLst>
              </a:tr>
              <a:tr h="214651">
                <a:tc rowSpan="3">
                  <a:txBody>
                    <a:bodyPr/>
                    <a:lstStyle/>
                    <a:p>
                      <a:pPr algn="l" fontAlgn="t"/>
                      <a:r>
                        <a:rPr lang="en-US" sz="1400" b="0" i="0" u="none" strike="noStrike" dirty="0">
                          <a:solidFill>
                            <a:srgbClr val="000000"/>
                          </a:solidFill>
                          <a:effectLst/>
                          <a:latin typeface="+mn-lt"/>
                        </a:rPr>
                        <a:t>Eastern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404</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4</a:t>
                      </a:r>
                    </a:p>
                  </a:txBody>
                  <a:tcPr marL="4761" marR="4761" marT="4761" marB="0"/>
                </a:tc>
                <a:tc>
                  <a:txBody>
                    <a:bodyPr/>
                    <a:lstStyle/>
                    <a:p>
                      <a:pPr algn="l" fontAlgn="t"/>
                      <a:r>
                        <a:rPr lang="it-IT" sz="1400" b="0" i="0" u="none" strike="noStrike" dirty="0">
                          <a:solidFill>
                            <a:srgbClr val="000000"/>
                          </a:solidFill>
                          <a:effectLst/>
                          <a:latin typeface="+mn-lt"/>
                        </a:rPr>
                        <a:t>1.0% (0.2 - 4.6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dirty="0">
                          <a:solidFill>
                            <a:srgbClr val="000000"/>
                          </a:solidFill>
                        </a:rPr>
                        <a:t>4</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1.0% (0.2 - 4.6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0</a:t>
                      </a:r>
                    </a:p>
                  </a:txBody>
                  <a:tcPr marL="4761" marR="4761" marT="4761" marB="0">
                    <a:solidFill>
                      <a:schemeClr val="accent3">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Lato Medium"/>
                          <a:ea typeface="+mn-ea"/>
                          <a:cs typeface="+mn-cs"/>
                        </a:rPr>
                        <a:t>0.0% (0.0 - 0.0 95% CI)</a:t>
                      </a:r>
                      <a:endParaRPr kumimoji="0" lang="en-US" sz="1400" b="0" i="0" u="none" strike="noStrike" kern="1200" cap="none" spc="0" normalizeH="0" baseline="0" noProof="0" dirty="0">
                        <a:ln>
                          <a:noFill/>
                        </a:ln>
                        <a:solidFill>
                          <a:srgbClr val="000000"/>
                        </a:solidFill>
                        <a:effectLst/>
                        <a:uLnTx/>
                        <a:uFillTx/>
                        <a:latin typeface="Lato Medium"/>
                        <a:ea typeface="+mn-ea"/>
                        <a:cs typeface="+mn-cs"/>
                      </a:endParaRPr>
                    </a:p>
                  </a:txBody>
                  <a:tcPr marL="72000" marR="4761" marT="4761" marB="0">
                    <a:solidFill>
                      <a:schemeClr val="accent3">
                        <a:lumMod val="20000"/>
                        <a:lumOff val="80000"/>
                      </a:schemeClr>
                    </a:solidFill>
                  </a:tcPr>
                </a:tc>
                <a:extLst>
                  <a:ext uri="{0D108BD9-81ED-4DB2-BD59-A6C34878D82A}">
                    <a16:rowId xmlns:a16="http://schemas.microsoft.com/office/drawing/2014/main" val="2099840293"/>
                  </a:ext>
                </a:extLst>
              </a:tr>
              <a:tr h="214651">
                <a:tc vMerge="1">
                  <a:txBody>
                    <a:bodyPr/>
                    <a:lstStyle/>
                    <a:p>
                      <a:pPr algn="l" fontAlgn="t"/>
                      <a:endParaRPr lang="en-US" sz="1400" b="0" i="0" u="none" strike="noStrike" dirty="0">
                        <a:solidFill>
                          <a:srgbClr val="000000"/>
                        </a:solidFill>
                        <a:effectLst/>
                        <a:latin typeface="+mn-lt"/>
                      </a:endParaRPr>
                    </a:p>
                  </a:txBody>
                  <a:tcPr marL="4761" marR="4761" marT="4761" marB="0"/>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205</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i="0" u="none" strike="noStrike" dirty="0">
                          <a:solidFill>
                            <a:srgbClr val="000000"/>
                          </a:solidFill>
                          <a:effectLst/>
                          <a:latin typeface="+mn-lt"/>
                        </a:rPr>
                        <a:t>1.0% (0.2 - 3.8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2</a:t>
                      </a:r>
                    </a:p>
                  </a:txBody>
                  <a:tcPr marL="4761" marR="4761" marT="4761" marB="0"/>
                </a:tc>
                <a:tc>
                  <a:txBody>
                    <a:bodyPr/>
                    <a:lstStyle/>
                    <a:p>
                      <a:pPr algn="l" fontAlgn="t"/>
                      <a:r>
                        <a:rPr lang="it-IT" sz="1400" b="0" i="0" u="none" strike="noStrike" dirty="0">
                          <a:solidFill>
                            <a:srgbClr val="000000"/>
                          </a:solidFill>
                          <a:effectLst/>
                          <a:latin typeface="+mn-lt"/>
                        </a:rPr>
                        <a:t>1.0% (0.2 - 3.8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000000"/>
                          </a:solidFill>
                          <a:effectLst/>
                          <a:uLnTx/>
                          <a:uFillTx/>
                          <a:latin typeface="Lato Medium"/>
                          <a:ea typeface="+mn-ea"/>
                          <a:cs typeface="+mn-cs"/>
                        </a:rPr>
                        <a:t>0.0% (0.0 - 0.0 95% CI)</a:t>
                      </a:r>
                      <a:endParaRPr kumimoji="0" lang="en-US" sz="1400" b="0" i="0" u="none" strike="noStrike" kern="1200" cap="none" spc="0" normalizeH="0" baseline="0" noProof="0" dirty="0">
                        <a:ln>
                          <a:noFill/>
                        </a:ln>
                        <a:solidFill>
                          <a:srgbClr val="000000"/>
                        </a:solidFill>
                        <a:effectLst/>
                        <a:uLnTx/>
                        <a:uFillTx/>
                        <a:latin typeface="Lato Medium"/>
                        <a:ea typeface="+mn-ea"/>
                        <a:cs typeface="+mn-cs"/>
                      </a:endParaRPr>
                    </a:p>
                  </a:txBody>
                  <a:tcPr marL="72000" marR="4761" marT="4761" marB="0"/>
                </a:tc>
                <a:extLst>
                  <a:ext uri="{0D108BD9-81ED-4DB2-BD59-A6C34878D82A}">
                    <a16:rowId xmlns:a16="http://schemas.microsoft.com/office/drawing/2014/main" val="1149331784"/>
                  </a:ext>
                </a:extLst>
              </a:tr>
              <a:tr h="214651">
                <a:tc vMerge="1">
                  <a:txBody>
                    <a:bodyPr/>
                    <a:lstStyle/>
                    <a:p>
                      <a:pPr algn="l" fontAlgn="t"/>
                      <a:endParaRPr lang="en-US" sz="1400" b="0" i="0" u="none" strike="noStrike" dirty="0">
                        <a:solidFill>
                          <a:srgbClr val="000000"/>
                        </a:solidFill>
                        <a:effectLst/>
                        <a:latin typeface="+mn-lt"/>
                      </a:endParaRPr>
                    </a:p>
                  </a:txBody>
                  <a:tcPr marL="4761" marR="4761" marT="4761" marB="0"/>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199</a:t>
                      </a:r>
                    </a:p>
                  </a:txBody>
                  <a:tcPr marL="4761" marR="4761" marT="4761" marB="0">
                    <a:lnT w="12700" cap="flat" cmpd="sng" algn="ctr">
                      <a:solidFill>
                        <a:schemeClr val="tx1"/>
                      </a:solidFill>
                      <a:prstDash val="solid"/>
                      <a:round/>
                      <a:headEnd type="none" w="med" len="med"/>
                      <a:tailEnd type="none" w="med" len="med"/>
                    </a:lnT>
                  </a:tcPr>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i="0" u="none" strike="noStrike" dirty="0">
                          <a:solidFill>
                            <a:srgbClr val="000000"/>
                          </a:solidFill>
                          <a:effectLst/>
                          <a:latin typeface="+mn-lt"/>
                        </a:rPr>
                        <a:t>1.0% (0.1 - 7.2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2</a:t>
                      </a:r>
                    </a:p>
                  </a:txBody>
                  <a:tcPr marL="4761" marR="4761" marT="4761" marB="0"/>
                </a:tc>
                <a:tc>
                  <a:txBody>
                    <a:bodyPr/>
                    <a:lstStyle/>
                    <a:p>
                      <a:pPr algn="l" fontAlgn="t"/>
                      <a:r>
                        <a:rPr lang="it-IT" sz="1400" b="0" i="0" u="none" strike="noStrike" dirty="0">
                          <a:solidFill>
                            <a:srgbClr val="000000"/>
                          </a:solidFill>
                          <a:effectLst/>
                          <a:latin typeface="+mn-lt"/>
                        </a:rPr>
                        <a:t>1.0% (0.1 - 7.2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Lato Medium"/>
                          <a:ea typeface="+mn-ea"/>
                          <a:cs typeface="+mn-cs"/>
                        </a:rPr>
                        <a:t>0.0% (0.0 - 0.0 95% CI)</a:t>
                      </a:r>
                      <a:endParaRPr kumimoji="0" lang="en-US" sz="1400" b="0" i="0" u="none" strike="noStrike" kern="1200" cap="none" spc="0" normalizeH="0" baseline="0" noProof="0" dirty="0">
                        <a:ln>
                          <a:noFill/>
                        </a:ln>
                        <a:solidFill>
                          <a:srgbClr val="000000"/>
                        </a:solidFill>
                        <a:effectLst/>
                        <a:uLnTx/>
                        <a:uFillTx/>
                        <a:latin typeface="Lato Medium"/>
                        <a:ea typeface="+mn-ea"/>
                        <a:cs typeface="+mn-cs"/>
                      </a:endParaRPr>
                    </a:p>
                  </a:txBody>
                  <a:tcPr marL="72000" marR="4761" marT="4761" marB="0"/>
                </a:tc>
                <a:extLst>
                  <a:ext uri="{0D108BD9-81ED-4DB2-BD59-A6C34878D82A}">
                    <a16:rowId xmlns:a16="http://schemas.microsoft.com/office/drawing/2014/main" val="2846184256"/>
                  </a:ext>
                </a:extLst>
              </a:tr>
            </a:tbl>
          </a:graphicData>
        </a:graphic>
      </p:graphicFrame>
    </p:spTree>
    <p:extLst>
      <p:ext uri="{BB962C8B-B14F-4D97-AF65-F5344CB8AC3E}">
        <p14:creationId xmlns:p14="http://schemas.microsoft.com/office/powerpoint/2010/main" val="94785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713556-3FA0-4B60-9D0A-935A0D924F2F}"/>
              </a:ext>
            </a:extLst>
          </p:cNvPr>
          <p:cNvGraphicFramePr>
            <a:graphicFrameLocks noGrp="1"/>
          </p:cNvGraphicFramePr>
          <p:nvPr>
            <p:extLst>
              <p:ext uri="{D42A27DB-BD31-4B8C-83A1-F6EECF244321}">
                <p14:modId xmlns:p14="http://schemas.microsoft.com/office/powerpoint/2010/main" val="3332173649"/>
              </p:ext>
            </p:extLst>
          </p:nvPr>
        </p:nvGraphicFramePr>
        <p:xfrm>
          <a:off x="163051" y="47167"/>
          <a:ext cx="11943643" cy="6763665"/>
        </p:xfrm>
        <a:graphic>
          <a:graphicData uri="http://schemas.openxmlformats.org/drawingml/2006/table">
            <a:tbl>
              <a:tblPr>
                <a:tableStyleId>{5DA37D80-6434-44D0-A028-1B22A696006F}</a:tableStyleId>
              </a:tblPr>
              <a:tblGrid>
                <a:gridCol w="2107940">
                  <a:extLst>
                    <a:ext uri="{9D8B030D-6E8A-4147-A177-3AD203B41FA5}">
                      <a16:colId xmlns:a16="http://schemas.microsoft.com/office/drawing/2014/main" val="582050194"/>
                    </a:ext>
                  </a:extLst>
                </a:gridCol>
                <a:gridCol w="1267788">
                  <a:extLst>
                    <a:ext uri="{9D8B030D-6E8A-4147-A177-3AD203B41FA5}">
                      <a16:colId xmlns:a16="http://schemas.microsoft.com/office/drawing/2014/main" val="3160505924"/>
                    </a:ext>
                  </a:extLst>
                </a:gridCol>
                <a:gridCol w="688306">
                  <a:extLst>
                    <a:ext uri="{9D8B030D-6E8A-4147-A177-3AD203B41FA5}">
                      <a16:colId xmlns:a16="http://schemas.microsoft.com/office/drawing/2014/main" val="591056406"/>
                    </a:ext>
                  </a:extLst>
                </a:gridCol>
                <a:gridCol w="688306">
                  <a:extLst>
                    <a:ext uri="{9D8B030D-6E8A-4147-A177-3AD203B41FA5}">
                      <a16:colId xmlns:a16="http://schemas.microsoft.com/office/drawing/2014/main" val="4116167574"/>
                    </a:ext>
                  </a:extLst>
                </a:gridCol>
                <a:gridCol w="1919866">
                  <a:extLst>
                    <a:ext uri="{9D8B030D-6E8A-4147-A177-3AD203B41FA5}">
                      <a16:colId xmlns:a16="http://schemas.microsoft.com/office/drawing/2014/main" val="1574664603"/>
                    </a:ext>
                  </a:extLst>
                </a:gridCol>
                <a:gridCol w="688306">
                  <a:extLst>
                    <a:ext uri="{9D8B030D-6E8A-4147-A177-3AD203B41FA5}">
                      <a16:colId xmlns:a16="http://schemas.microsoft.com/office/drawing/2014/main" val="2310119984"/>
                    </a:ext>
                  </a:extLst>
                </a:gridCol>
                <a:gridCol w="1896377">
                  <a:extLst>
                    <a:ext uri="{9D8B030D-6E8A-4147-A177-3AD203B41FA5}">
                      <a16:colId xmlns:a16="http://schemas.microsoft.com/office/drawing/2014/main" val="159419028"/>
                    </a:ext>
                  </a:extLst>
                </a:gridCol>
                <a:gridCol w="513259">
                  <a:extLst>
                    <a:ext uri="{9D8B030D-6E8A-4147-A177-3AD203B41FA5}">
                      <a16:colId xmlns:a16="http://schemas.microsoft.com/office/drawing/2014/main" val="2849342923"/>
                    </a:ext>
                  </a:extLst>
                </a:gridCol>
                <a:gridCol w="2173495">
                  <a:extLst>
                    <a:ext uri="{9D8B030D-6E8A-4147-A177-3AD203B41FA5}">
                      <a16:colId xmlns:a16="http://schemas.microsoft.com/office/drawing/2014/main" val="2851488890"/>
                    </a:ext>
                  </a:extLst>
                </a:gridCol>
              </a:tblGrid>
              <a:tr h="214651">
                <a:tc rowSpan="3">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400" u="none" strike="noStrike" dirty="0">
                          <a:solidFill>
                            <a:srgbClr val="000000"/>
                          </a:solidFill>
                          <a:effectLst/>
                          <a:latin typeface="+mn-lt"/>
                        </a:rPr>
                        <a:t> </a:t>
                      </a:r>
                      <a:r>
                        <a:rPr lang="en-US" sz="1400" b="1" u="none" strike="noStrike" dirty="0">
                          <a:solidFill>
                            <a:srgbClr val="000000"/>
                          </a:solidFill>
                          <a:effectLst/>
                          <a:latin typeface="+mn-lt"/>
                        </a:rPr>
                        <a:t>Domain</a:t>
                      </a:r>
                    </a:p>
                    <a:p>
                      <a:pPr marL="0" marR="0" lvl="0" indent="0" algn="l" defTabSz="6858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mn-lt"/>
                      </a:endParaRPr>
                    </a:p>
                    <a:p>
                      <a:pPr algn="l" fontAlgn="t"/>
                      <a:endParaRPr lang="en-US" sz="1400" b="1" i="0" u="none" strike="noStrike" dirty="0">
                        <a:solidFill>
                          <a:srgbClr val="000000"/>
                        </a:solidFill>
                        <a:effectLst/>
                        <a:latin typeface="+mn-lt"/>
                      </a:endParaRPr>
                    </a:p>
                  </a:txBody>
                  <a:tcPr marL="4761" marR="4761" marT="4761" marB="0" anchor="b"/>
                </a:tc>
                <a:tc rowSpan="3">
                  <a:txBody>
                    <a:bodyPr/>
                    <a:lstStyle/>
                    <a:p>
                      <a:pPr algn="ctr" fontAlgn="t"/>
                      <a:r>
                        <a:rPr lang="en-US" sz="1400" u="none" strike="noStrike" dirty="0">
                          <a:solidFill>
                            <a:srgbClr val="000000"/>
                          </a:solidFill>
                          <a:effectLst/>
                          <a:latin typeface="+mn-lt"/>
                        </a:rPr>
                        <a:t> </a:t>
                      </a:r>
                      <a:endParaRPr lang="en-US" sz="1400" b="1" i="0" u="none" strike="noStrike" dirty="0">
                        <a:solidFill>
                          <a:srgbClr val="000000"/>
                        </a:solidFill>
                        <a:effectLst/>
                        <a:latin typeface="+mn-lt"/>
                      </a:endParaRPr>
                    </a:p>
                  </a:txBody>
                  <a:tcPr marL="4761" marR="4761" marT="4761" marB="0"/>
                </a:tc>
                <a:tc gridSpan="7">
                  <a:txBody>
                    <a:bodyPr/>
                    <a:lstStyle/>
                    <a:p>
                      <a:pPr algn="ctr" fontAlgn="t"/>
                      <a:r>
                        <a:rPr lang="en-US" sz="1400" b="1" u="none" strike="noStrike" dirty="0">
                          <a:solidFill>
                            <a:srgbClr val="000000"/>
                          </a:solidFill>
                          <a:effectLst/>
                          <a:latin typeface="+mn-lt"/>
                        </a:rPr>
                        <a:t>Wasting by weight for height z-scores (and/or </a:t>
                      </a:r>
                      <a:r>
                        <a:rPr lang="en-US" sz="1400" b="1" u="none" strike="noStrike" dirty="0" err="1">
                          <a:solidFill>
                            <a:srgbClr val="000000"/>
                          </a:solidFill>
                          <a:effectLst/>
                          <a:latin typeface="+mn-lt"/>
                        </a:rPr>
                        <a:t>oedema</a:t>
                      </a:r>
                      <a:r>
                        <a:rPr lang="en-US" sz="1400" b="1" u="none" strike="noStrike" dirty="0">
                          <a:solidFill>
                            <a:srgbClr val="000000"/>
                          </a:solidFill>
                          <a:effectLst/>
                          <a:latin typeface="+mn-lt"/>
                        </a:rPr>
                        <a:t>) and by sex</a:t>
                      </a:r>
                      <a:endParaRPr lang="en-US" sz="1400" b="1" i="0" u="none" strike="noStrike" dirty="0">
                        <a:solidFill>
                          <a:srgbClr val="000000"/>
                        </a:solidFill>
                        <a:effectLst/>
                        <a:latin typeface="+mn-lt"/>
                      </a:endParaRPr>
                    </a:p>
                  </a:txBody>
                  <a:tcPr marL="4761" marR="4761" marT="476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CA"/>
                    </a:p>
                  </a:txBody>
                  <a:tcPr/>
                </a:tc>
                <a:tc hMerge="1">
                  <a:txBody>
                    <a:bodyPr/>
                    <a:lstStyle/>
                    <a:p>
                      <a:pPr algn="ctr" fontAlgn="t"/>
                      <a:endParaRPr lang="en-US" sz="1400" b="1" i="0" u="none" strike="noStrike" dirty="0">
                        <a:solidFill>
                          <a:srgbClr val="000000"/>
                        </a:solidFill>
                        <a:effectLst/>
                        <a:latin typeface="+mn-lt"/>
                      </a:endParaRPr>
                    </a:p>
                  </a:txBody>
                  <a:tcPr marL="4761" marR="4761" marT="4761" marB="0"/>
                </a:tc>
                <a:extLst>
                  <a:ext uri="{0D108BD9-81ED-4DB2-BD59-A6C34878D82A}">
                    <a16:rowId xmlns:a16="http://schemas.microsoft.com/office/drawing/2014/main" val="2744947098"/>
                  </a:ext>
                </a:extLst>
              </a:tr>
              <a:tr h="214651">
                <a:tc vMerge="1">
                  <a:txBody>
                    <a:bodyPr/>
                    <a:lstStyle/>
                    <a:p>
                      <a:endParaRPr lang="en-US"/>
                    </a:p>
                  </a:txBody>
                  <a:tcPr/>
                </a:tc>
                <a:tc vMerge="1">
                  <a:txBody>
                    <a:bodyPr/>
                    <a:lstStyle/>
                    <a:p>
                      <a:endParaRPr lang="en-US"/>
                    </a:p>
                  </a:txBody>
                  <a:tcPr/>
                </a:tc>
                <a:tc rowSpan="2">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gridSpan="2">
                  <a:txBody>
                    <a:bodyPr/>
                    <a:lstStyle/>
                    <a:p>
                      <a:pPr algn="ctr" fontAlgn="t"/>
                      <a:r>
                        <a:rPr lang="en-US" sz="1400" b="1" i="0" u="none" strike="noStrike" dirty="0">
                          <a:solidFill>
                            <a:srgbClr val="000000"/>
                          </a:solidFill>
                          <a:effectLst/>
                          <a:latin typeface="+mn-lt"/>
                        </a:rPr>
                        <a:t>GAM</a:t>
                      </a:r>
                    </a:p>
                  </a:txBody>
                  <a:tcPr marL="4761" marR="4761" marT="4761" marB="0"/>
                </a:tc>
                <a:tc hMerge="1">
                  <a:txBody>
                    <a:bodyPr/>
                    <a:lstStyle/>
                    <a:p>
                      <a:endParaRPr lang="en-US"/>
                    </a:p>
                  </a:txBody>
                  <a:tcPr/>
                </a:tc>
                <a:tc gridSpan="2">
                  <a:txBody>
                    <a:bodyPr/>
                    <a:lstStyle/>
                    <a:p>
                      <a:pPr algn="ctr"/>
                      <a:r>
                        <a:rPr lang="en-US" sz="1400" b="1" u="none" strike="noStrike" dirty="0">
                          <a:solidFill>
                            <a:srgbClr val="000000"/>
                          </a:solidFill>
                          <a:effectLst/>
                          <a:latin typeface="+mn-lt"/>
                        </a:rPr>
                        <a:t>Moderate</a:t>
                      </a:r>
                      <a:endParaRPr lang="en-US" dirty="0"/>
                    </a:p>
                  </a:txBody>
                  <a:tcPr marL="4761" marR="4761" marT="4761" marB="0"/>
                </a:tc>
                <a:tc hMerge="1">
                  <a:txBody>
                    <a:bodyPr/>
                    <a:lstStyle/>
                    <a:p>
                      <a:endParaRPr lang="en-US"/>
                    </a:p>
                  </a:txBody>
                  <a:tcPr marL="4761" marR="4761" marT="4761" marB="0"/>
                </a:tc>
                <a:tc gridSpan="2">
                  <a:txBody>
                    <a:bodyPr/>
                    <a:lstStyle/>
                    <a:p>
                      <a:pPr algn="ctr"/>
                      <a:r>
                        <a:rPr lang="en-US" sz="1400" b="1" i="0" u="none" strike="noStrike" dirty="0">
                          <a:solidFill>
                            <a:srgbClr val="000000"/>
                          </a:solidFill>
                          <a:effectLst/>
                          <a:latin typeface="+mn-lt"/>
                        </a:rPr>
                        <a:t>Severe</a:t>
                      </a:r>
                      <a:endParaRPr lang="en-CA" dirty="0"/>
                    </a:p>
                  </a:txBody>
                  <a:tcPr marL="4761" marR="4761" marT="4761" marB="0"/>
                </a:tc>
                <a:tc hMerge="1">
                  <a:txBody>
                    <a:bodyPr/>
                    <a:lstStyle/>
                    <a:p>
                      <a:endParaRPr lang="en-US"/>
                    </a:p>
                  </a:txBody>
                  <a:tcPr marL="4761" marR="4761" marT="4761" marB="0"/>
                </a:tc>
                <a:extLst>
                  <a:ext uri="{0D108BD9-81ED-4DB2-BD59-A6C34878D82A}">
                    <a16:rowId xmlns:a16="http://schemas.microsoft.com/office/drawing/2014/main" val="132867120"/>
                  </a:ext>
                </a:extLst>
              </a:tr>
              <a:tr h="21465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 (95% CI)</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 (95% CI)</a:t>
                      </a:r>
                      <a:endParaRPr lang="en-US" sz="1400" b="1" i="0" u="none" strike="noStrike" dirty="0">
                        <a:solidFill>
                          <a:srgbClr val="000000"/>
                        </a:solidFill>
                        <a:effectLst/>
                        <a:latin typeface="Calibri" panose="020F0502020204030204" pitchFamily="34" charset="0"/>
                      </a:endParaRPr>
                    </a:p>
                  </a:txBody>
                  <a:tcPr marL="4761" marR="4761" marT="4761" marB="0"/>
                </a:tc>
                <a:tc>
                  <a:txBody>
                    <a:bodyPr/>
                    <a:lstStyle/>
                    <a:p>
                      <a:pPr algn="ctr" fontAlgn="t"/>
                      <a:r>
                        <a:rPr lang="en-US" sz="1400" b="1" u="none" strike="noStrike" dirty="0">
                          <a:solidFill>
                            <a:srgbClr val="000000"/>
                          </a:solidFill>
                          <a:effectLst/>
                          <a:latin typeface="+mn-lt"/>
                        </a:rPr>
                        <a:t>n</a:t>
                      </a:r>
                      <a:endParaRPr lang="en-US" sz="1400" b="1" i="0" u="none" strike="noStrike" dirty="0">
                        <a:solidFill>
                          <a:srgbClr val="000000"/>
                        </a:solidFill>
                        <a:effectLst/>
                        <a:latin typeface="+mn-lt"/>
                      </a:endParaRPr>
                    </a:p>
                  </a:txBody>
                  <a:tcPr marL="4761" marR="4761" marT="4761" marB="0"/>
                </a:tc>
                <a:tc>
                  <a:txBody>
                    <a:bodyPr/>
                    <a:lstStyle/>
                    <a:p>
                      <a:pPr algn="ctr" fontAlgn="t"/>
                      <a:r>
                        <a:rPr lang="en-US" sz="1400" b="1" u="none" strike="noStrike" dirty="0">
                          <a:solidFill>
                            <a:srgbClr val="000000"/>
                          </a:solidFill>
                          <a:effectLst/>
                          <a:latin typeface="+mn-lt"/>
                        </a:rPr>
                        <a:t>% (95% CI)</a:t>
                      </a:r>
                      <a:endParaRPr lang="en-US" sz="1400" b="1" i="0" u="none" strike="noStrike" dirty="0">
                        <a:solidFill>
                          <a:srgbClr val="000000"/>
                        </a:solidFill>
                        <a:effectLst/>
                        <a:latin typeface="+mn-lt"/>
                      </a:endParaRPr>
                    </a:p>
                  </a:txBody>
                  <a:tcPr marL="4761" marR="4761" marT="4761" marB="0"/>
                </a:tc>
                <a:extLst>
                  <a:ext uri="{0D108BD9-81ED-4DB2-BD59-A6C34878D82A}">
                    <a16:rowId xmlns:a16="http://schemas.microsoft.com/office/drawing/2014/main" val="1310193522"/>
                  </a:ext>
                </a:extLst>
              </a:tr>
              <a:tr h="244645">
                <a:tc>
                  <a:txBody>
                    <a:bodyPr/>
                    <a:lstStyle/>
                    <a:p>
                      <a:pPr algn="l" fontAlgn="t"/>
                      <a:endParaRPr lang="en-US" sz="1600" b="1" i="0" u="none" strike="noStrike" dirty="0">
                        <a:solidFill>
                          <a:srgbClr val="000000"/>
                        </a:solidFill>
                        <a:effectLst/>
                        <a:latin typeface="+mn-lt"/>
                      </a:endParaRPr>
                    </a:p>
                  </a:txBody>
                  <a:tcPr marL="4761" marR="4761" marT="4761" marB="0"/>
                </a:tc>
                <a:tc gridSpan="8">
                  <a:txBody>
                    <a:bodyPr/>
                    <a:lstStyle/>
                    <a:p>
                      <a:pPr algn="ctr" fontAlgn="t"/>
                      <a:r>
                        <a:rPr lang="en-US" sz="1600" u="none" strike="noStrike" dirty="0">
                          <a:solidFill>
                            <a:srgbClr val="000000"/>
                          </a:solidFill>
                          <a:effectLst/>
                          <a:latin typeface="+mn-lt"/>
                        </a:rPr>
                        <a:t> </a:t>
                      </a:r>
                      <a:endParaRPr lang="en-US" sz="1600" b="1" i="0" u="none" strike="noStrike" dirty="0">
                        <a:solidFill>
                          <a:srgbClr val="000000"/>
                        </a:solidFill>
                        <a:effectLst/>
                        <a:latin typeface="+mn-lt"/>
                      </a:endParaRPr>
                    </a:p>
                  </a:txBody>
                  <a:tcPr marL="4761" marR="4761" marT="476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CA"/>
                    </a:p>
                  </a:txBody>
                  <a:tcPr/>
                </a:tc>
                <a:tc hMerge="1">
                  <a:txBody>
                    <a:bodyPr/>
                    <a:lstStyle/>
                    <a:p>
                      <a:pPr algn="ctr" fontAlgn="t"/>
                      <a:endParaRPr lang="en-US" sz="1600" b="1" i="0" u="none" strike="noStrike" dirty="0">
                        <a:solidFill>
                          <a:srgbClr val="000000"/>
                        </a:solidFill>
                        <a:effectLst/>
                        <a:latin typeface="+mn-lt"/>
                      </a:endParaRPr>
                    </a:p>
                  </a:txBody>
                  <a:tcPr marL="4761" marR="4761" marT="4761" marB="0"/>
                </a:tc>
                <a:extLst>
                  <a:ext uri="{0D108BD9-81ED-4DB2-BD59-A6C34878D82A}">
                    <a16:rowId xmlns:a16="http://schemas.microsoft.com/office/drawing/2014/main" val="2739574633"/>
                  </a:ext>
                </a:extLst>
              </a:tr>
              <a:tr h="214651">
                <a:tc rowSpan="3">
                  <a:txBody>
                    <a:bodyPr/>
                    <a:lstStyle/>
                    <a:p>
                      <a:pPr algn="l" fontAlgn="t"/>
                      <a:r>
                        <a:rPr lang="en-US" sz="1400" b="0" i="0" u="none" strike="noStrike" dirty="0">
                          <a:solidFill>
                            <a:srgbClr val="000000"/>
                          </a:solidFill>
                          <a:effectLst/>
                          <a:latin typeface="+mn-lt"/>
                        </a:rPr>
                        <a:t>Lusaka Urban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293</a:t>
                      </a:r>
                    </a:p>
                  </a:txBody>
                  <a:tcPr marL="4761" marR="4761" marT="4761" marB="0"/>
                </a:tc>
                <a:tc>
                  <a:txBody>
                    <a:bodyPr/>
                    <a:lstStyle/>
                    <a:p>
                      <a:pPr algn="ctr" fontAlgn="t"/>
                      <a:r>
                        <a:rPr lang="en-US" sz="1400" b="0" i="0" u="none" strike="noStrike" dirty="0">
                          <a:solidFill>
                            <a:srgbClr val="000000"/>
                          </a:solidFill>
                          <a:effectLst/>
                          <a:latin typeface="+mn-lt"/>
                        </a:rPr>
                        <a:t>11</a:t>
                      </a:r>
                    </a:p>
                  </a:txBody>
                  <a:tcPr marL="4761" marR="4761" marT="4761" marB="0"/>
                </a:tc>
                <a:tc>
                  <a:txBody>
                    <a:bodyPr/>
                    <a:lstStyle/>
                    <a:p>
                      <a:pPr algn="l" fontAlgn="t"/>
                      <a:r>
                        <a:rPr lang="en-US" sz="1400" b="0" i="0" u="none" strike="noStrike" dirty="0">
                          <a:solidFill>
                            <a:srgbClr val="000000"/>
                          </a:solidFill>
                          <a:effectLst/>
                          <a:latin typeface="+mn-lt"/>
                        </a:rPr>
                        <a:t>3.8% (2.2-6.3 95% CI)</a:t>
                      </a:r>
                    </a:p>
                  </a:txBody>
                  <a:tcPr marL="4761" marR="4761" marT="4761" marB="0">
                    <a:solidFill>
                      <a:schemeClr val="accent3">
                        <a:lumMod val="20000"/>
                        <a:lumOff val="80000"/>
                      </a:schemeClr>
                    </a:solidFill>
                  </a:tcPr>
                </a:tc>
                <a:tc>
                  <a:txBody>
                    <a:bodyPr/>
                    <a:lstStyle/>
                    <a:p>
                      <a:pPr algn="ctr"/>
                      <a:r>
                        <a:rPr lang="en-US" dirty="0">
                          <a:solidFill>
                            <a:srgbClr val="000000"/>
                          </a:solidFill>
                        </a:rPr>
                        <a:t>11</a:t>
                      </a:r>
                    </a:p>
                  </a:txBody>
                  <a:tcPr marL="4761" marR="4761" marT="4761" marB="0">
                    <a:solidFill>
                      <a:schemeClr val="accent3">
                        <a:lumMod val="20000"/>
                        <a:lumOff val="80000"/>
                      </a:schemeClr>
                    </a:solidFill>
                  </a:tcPr>
                </a:tc>
                <a:tc>
                  <a:txBody>
                    <a:bodyPr/>
                    <a:lstStyle/>
                    <a:p>
                      <a:pPr algn="l" fontAlgn="t"/>
                      <a:r>
                        <a:rPr lang="en-US" sz="1400" b="0" i="0" u="none" strike="noStrike" dirty="0">
                          <a:solidFill>
                            <a:srgbClr val="000000"/>
                          </a:solidFill>
                          <a:effectLst/>
                          <a:latin typeface="+mn-lt"/>
                        </a:rPr>
                        <a:t>3.8% (2.2-6.3 95% CI)</a:t>
                      </a: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0</a:t>
                      </a:r>
                    </a:p>
                  </a:txBody>
                  <a:tcPr marL="4761" marR="4761" marT="4761" marB="0">
                    <a:solidFill>
                      <a:schemeClr val="accent3">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52067704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149</a:t>
                      </a:r>
                    </a:p>
                  </a:txBody>
                  <a:tcPr marL="4761" marR="4761" marT="4761" marB="0"/>
                </a:tc>
                <a:tc>
                  <a:txBody>
                    <a:bodyPr/>
                    <a:lstStyle/>
                    <a:p>
                      <a:pPr algn="ctr" fontAlgn="t"/>
                      <a:r>
                        <a:rPr lang="en-US" sz="1400" b="0" i="0" u="none" strike="noStrike" dirty="0">
                          <a:solidFill>
                            <a:srgbClr val="000000"/>
                          </a:solidFill>
                          <a:effectLst/>
                          <a:latin typeface="+mn-lt"/>
                        </a:rPr>
                        <a:t>9</a:t>
                      </a:r>
                    </a:p>
                  </a:txBody>
                  <a:tcPr marL="4761" marR="4761" marT="4761" marB="0"/>
                </a:tc>
                <a:tc>
                  <a:txBody>
                    <a:bodyPr/>
                    <a:lstStyle/>
                    <a:p>
                      <a:pPr algn="l" fontAlgn="t"/>
                      <a:r>
                        <a:rPr lang="en-US" sz="1400" b="0" i="0" u="none" strike="noStrike" dirty="0">
                          <a:solidFill>
                            <a:srgbClr val="000000"/>
                          </a:solidFill>
                          <a:effectLst/>
                          <a:latin typeface="+mn-lt"/>
                        </a:rPr>
                        <a:t>6.0% (3.4-10.5 95% CI)</a:t>
                      </a:r>
                    </a:p>
                  </a:txBody>
                  <a:tcPr marL="4761" marR="4761" marT="4761" marB="0"/>
                </a:tc>
                <a:tc>
                  <a:txBody>
                    <a:bodyPr/>
                    <a:lstStyle/>
                    <a:p>
                      <a:pPr algn="ctr"/>
                      <a:r>
                        <a:rPr lang="en-US" dirty="0">
                          <a:solidFill>
                            <a:srgbClr val="000000"/>
                          </a:solidFill>
                        </a:rPr>
                        <a:t>9</a:t>
                      </a:r>
                    </a:p>
                  </a:txBody>
                  <a:tcPr marL="4761" marR="4761" marT="4761" marB="0"/>
                </a:tc>
                <a:tc>
                  <a:txBody>
                    <a:bodyPr/>
                    <a:lstStyle/>
                    <a:p>
                      <a:pPr algn="l" fontAlgn="t"/>
                      <a:r>
                        <a:rPr lang="en-US" sz="1400" b="0" i="0" u="none" strike="noStrike" dirty="0">
                          <a:solidFill>
                            <a:srgbClr val="000000"/>
                          </a:solidFill>
                          <a:effectLst/>
                          <a:latin typeface="+mn-lt"/>
                        </a:rPr>
                        <a:t>6.0% (3.4-10.5 95% CI)</a:t>
                      </a: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373616847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144</a:t>
                      </a: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en-US" sz="1400" b="0" i="0" u="none" strike="noStrike" dirty="0">
                          <a:solidFill>
                            <a:srgbClr val="000000"/>
                          </a:solidFill>
                          <a:effectLst/>
                          <a:latin typeface="+mn-lt"/>
                        </a:rPr>
                        <a:t>1.4% (0.3-5.6 95% CI)</a:t>
                      </a:r>
                    </a:p>
                  </a:txBody>
                  <a:tcPr marL="4761" marR="4761" marT="4761" marB="0"/>
                </a:tc>
                <a:tc>
                  <a:txBody>
                    <a:bodyPr/>
                    <a:lstStyle/>
                    <a:p>
                      <a:pPr algn="ctr"/>
                      <a:r>
                        <a:rPr lang="en-US" dirty="0">
                          <a:solidFill>
                            <a:srgbClr val="000000"/>
                          </a:solidFill>
                        </a:rPr>
                        <a:t>2</a:t>
                      </a:r>
                    </a:p>
                  </a:txBody>
                  <a:tcPr marL="4761" marR="4761" marT="4761" marB="0"/>
                </a:tc>
                <a:tc>
                  <a:txBody>
                    <a:bodyPr/>
                    <a:lstStyle/>
                    <a:p>
                      <a:pPr algn="l" fontAlgn="t"/>
                      <a:r>
                        <a:rPr lang="en-US" sz="1400" b="0" i="0" u="none" strike="noStrike" dirty="0">
                          <a:solidFill>
                            <a:srgbClr val="000000"/>
                          </a:solidFill>
                          <a:effectLst/>
                          <a:latin typeface="+mn-lt"/>
                        </a:rPr>
                        <a:t>1.4% (0.3-5.6 95% CI)</a:t>
                      </a: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328817307"/>
                  </a:ext>
                </a:extLst>
              </a:tr>
              <a:tr h="214651">
                <a:tc rowSpan="3">
                  <a:txBody>
                    <a:bodyPr/>
                    <a:lstStyle/>
                    <a:p>
                      <a:pPr algn="l" fontAlgn="t"/>
                      <a:r>
                        <a:rPr lang="en-US" sz="1400" b="0" i="0" u="none" strike="noStrike" dirty="0">
                          <a:solidFill>
                            <a:srgbClr val="000000"/>
                          </a:solidFill>
                          <a:effectLst/>
                          <a:latin typeface="+mn-lt"/>
                        </a:rPr>
                        <a:t>Lusaka Rural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352</a:t>
                      </a:r>
                    </a:p>
                  </a:txBody>
                  <a:tcPr marL="4761" marR="4761" marT="4761" marB="0"/>
                </a:tc>
                <a:tc>
                  <a:txBody>
                    <a:bodyPr/>
                    <a:lstStyle/>
                    <a:p>
                      <a:pPr algn="ctr" fontAlgn="t"/>
                      <a:r>
                        <a:rPr lang="en-US" sz="1400" b="0" i="0" u="none" strike="noStrike" dirty="0">
                          <a:solidFill>
                            <a:srgbClr val="000000"/>
                          </a:solidFill>
                          <a:effectLst/>
                          <a:latin typeface="+mn-lt"/>
                        </a:rPr>
                        <a:t>15</a:t>
                      </a:r>
                    </a:p>
                  </a:txBody>
                  <a:tcPr marL="4761" marR="4761" marT="4761" marB="0"/>
                </a:tc>
                <a:tc>
                  <a:txBody>
                    <a:bodyPr/>
                    <a:lstStyle/>
                    <a:p>
                      <a:pPr algn="l" fontAlgn="t"/>
                      <a:r>
                        <a:rPr lang="it-IT" sz="1400" b="0" i="0" u="none" strike="noStrike" dirty="0">
                          <a:solidFill>
                            <a:srgbClr val="000000"/>
                          </a:solidFill>
                          <a:effectLst/>
                          <a:latin typeface="+mn-lt"/>
                        </a:rPr>
                        <a:t>4.3% (2.6 - 7.0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14</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4.0% (2.3 - 6.7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b="0" dirty="0">
                          <a:solidFill>
                            <a:srgbClr val="000000"/>
                          </a:solidFill>
                        </a:rPr>
                        <a:t>1</a:t>
                      </a:r>
                    </a:p>
                  </a:txBody>
                  <a:tcPr marL="4761" marR="4761" marT="4761" marB="0">
                    <a:solidFill>
                      <a:schemeClr val="accent3">
                        <a:lumMod val="20000"/>
                        <a:lumOff val="80000"/>
                      </a:schemeClr>
                    </a:solidFill>
                  </a:tcPr>
                </a:tc>
                <a:tc>
                  <a:txBody>
                    <a:bodyPr/>
                    <a:lstStyle/>
                    <a:p>
                      <a:r>
                        <a:rPr lang="it-IT" sz="1400" b="0" dirty="0">
                          <a:solidFill>
                            <a:srgbClr val="000000"/>
                          </a:solidFill>
                          <a:latin typeface="+mn-lt"/>
                        </a:rPr>
                        <a:t>0.3% (0.0 - 2.1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4079598304"/>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180</a:t>
                      </a:r>
                    </a:p>
                  </a:txBody>
                  <a:tcPr marL="4761" marR="4761" marT="4761" marB="0"/>
                </a:tc>
                <a:tc>
                  <a:txBody>
                    <a:bodyPr/>
                    <a:lstStyle/>
                    <a:p>
                      <a:pPr algn="ctr" fontAlgn="t"/>
                      <a:r>
                        <a:rPr lang="en-US" sz="1400" b="0" i="0" u="none" strike="noStrike" dirty="0">
                          <a:solidFill>
                            <a:srgbClr val="000000"/>
                          </a:solidFill>
                          <a:effectLst/>
                          <a:latin typeface="+mn-lt"/>
                        </a:rPr>
                        <a:t>7</a:t>
                      </a:r>
                    </a:p>
                  </a:txBody>
                  <a:tcPr marL="4761" marR="4761" marT="4761" marB="0"/>
                </a:tc>
                <a:tc>
                  <a:txBody>
                    <a:bodyPr/>
                    <a:lstStyle/>
                    <a:p>
                      <a:pPr algn="l" fontAlgn="t"/>
                      <a:r>
                        <a:rPr lang="it-IT" sz="1400" b="0" i="0" u="none" strike="noStrike" dirty="0">
                          <a:solidFill>
                            <a:srgbClr val="000000"/>
                          </a:solidFill>
                          <a:effectLst/>
                          <a:latin typeface="+mn-lt"/>
                        </a:rPr>
                        <a:t>3.9% (1.7 - 8.7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7</a:t>
                      </a:r>
                    </a:p>
                  </a:txBody>
                  <a:tcPr marL="4761" marR="4761" marT="4761" marB="0"/>
                </a:tc>
                <a:tc>
                  <a:txBody>
                    <a:bodyPr/>
                    <a:lstStyle/>
                    <a:p>
                      <a:pPr algn="l" fontAlgn="t"/>
                      <a:r>
                        <a:rPr lang="it-IT" sz="1400" b="0" i="0" u="none" strike="noStrike" dirty="0">
                          <a:solidFill>
                            <a:srgbClr val="000000"/>
                          </a:solidFill>
                          <a:effectLst/>
                          <a:latin typeface="+mn-lt"/>
                        </a:rPr>
                        <a:t>3.9% (1.7 - 8.7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0</a:t>
                      </a:r>
                    </a:p>
                  </a:txBody>
                  <a:tcPr marL="4761" marR="4761" marT="4761" marB="0"/>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812716613"/>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172</a:t>
                      </a:r>
                    </a:p>
                  </a:txBody>
                  <a:tcPr marL="4761" marR="4761" marT="4761" marB="0"/>
                </a:tc>
                <a:tc>
                  <a:txBody>
                    <a:bodyPr/>
                    <a:lstStyle/>
                    <a:p>
                      <a:pPr algn="ctr" fontAlgn="t"/>
                      <a:r>
                        <a:rPr lang="en-US" sz="1400" b="0" i="0" u="none" strike="noStrike" dirty="0">
                          <a:solidFill>
                            <a:srgbClr val="000000"/>
                          </a:solidFill>
                          <a:effectLst/>
                          <a:latin typeface="+mn-lt"/>
                        </a:rPr>
                        <a:t>8</a:t>
                      </a:r>
                    </a:p>
                  </a:txBody>
                  <a:tcPr marL="4761" marR="4761" marT="4761" marB="0"/>
                </a:tc>
                <a:tc>
                  <a:txBody>
                    <a:bodyPr/>
                    <a:lstStyle/>
                    <a:p>
                      <a:pPr algn="l" fontAlgn="t"/>
                      <a:r>
                        <a:rPr lang="it-IT" sz="1400" b="0" i="0" u="none" strike="noStrike" dirty="0">
                          <a:solidFill>
                            <a:srgbClr val="000000"/>
                          </a:solidFill>
                          <a:effectLst/>
                          <a:latin typeface="+mn-lt"/>
                        </a:rPr>
                        <a:t>4.7% (2.4 - 8.7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7</a:t>
                      </a:r>
                    </a:p>
                  </a:txBody>
                  <a:tcPr marL="4761" marR="4761" marT="4761" marB="0"/>
                </a:tc>
                <a:tc>
                  <a:txBody>
                    <a:bodyPr/>
                    <a:lstStyle/>
                    <a:p>
                      <a:pPr algn="l" fontAlgn="t"/>
                      <a:r>
                        <a:rPr lang="it-IT" sz="1400" b="0" i="0" u="none" strike="noStrike" dirty="0">
                          <a:solidFill>
                            <a:srgbClr val="000000"/>
                          </a:solidFill>
                          <a:effectLst/>
                          <a:latin typeface="+mn-lt"/>
                        </a:rPr>
                        <a:t>4.1% (2.0 - 8.2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1</a:t>
                      </a:r>
                    </a:p>
                  </a:txBody>
                  <a:tcPr marL="4761" marR="4761" marT="4761" marB="0"/>
                </a:tc>
                <a:tc>
                  <a:txBody>
                    <a:bodyPr/>
                    <a:lstStyle/>
                    <a:p>
                      <a:r>
                        <a:rPr lang="it-IT" sz="1400" dirty="0">
                          <a:solidFill>
                            <a:srgbClr val="000000"/>
                          </a:solidFill>
                          <a:latin typeface="+mn-lt"/>
                        </a:rPr>
                        <a:t>0.6% (0.1 - 4.2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436834092"/>
                  </a:ext>
                </a:extLst>
              </a:tr>
              <a:tr h="126889">
                <a:tc rowSpan="3">
                  <a:txBody>
                    <a:bodyPr/>
                    <a:lstStyle/>
                    <a:p>
                      <a:pPr algn="l" fontAlgn="t"/>
                      <a:r>
                        <a:rPr lang="en-US" sz="1400" b="0" i="0" u="none" strike="noStrike" dirty="0">
                          <a:solidFill>
                            <a:srgbClr val="000000"/>
                          </a:solidFill>
                          <a:effectLst/>
                          <a:latin typeface="+mn-lt"/>
                        </a:rPr>
                        <a:t>Northwestern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390</a:t>
                      </a:r>
                    </a:p>
                  </a:txBody>
                  <a:tcPr marL="4761" marR="4761" marT="4761" marB="0"/>
                </a:tc>
                <a:tc>
                  <a:txBody>
                    <a:bodyPr/>
                    <a:lstStyle/>
                    <a:p>
                      <a:pPr algn="ctr" fontAlgn="t"/>
                      <a:r>
                        <a:rPr lang="en-US" sz="1400" b="0" i="0" u="none" strike="noStrike" dirty="0">
                          <a:solidFill>
                            <a:srgbClr val="000000"/>
                          </a:solidFill>
                          <a:effectLst/>
                          <a:latin typeface="+mn-lt"/>
                        </a:rPr>
                        <a:t>11</a:t>
                      </a:r>
                    </a:p>
                  </a:txBody>
                  <a:tcPr marL="4761" marR="4761" marT="4761" marB="0"/>
                </a:tc>
                <a:tc>
                  <a:txBody>
                    <a:bodyPr/>
                    <a:lstStyle/>
                    <a:p>
                      <a:pPr algn="l" fontAlgn="t"/>
                      <a:r>
                        <a:rPr lang="it-IT" sz="1400" b="0" i="0" u="none" strike="noStrike" dirty="0">
                          <a:solidFill>
                            <a:srgbClr val="000000"/>
                          </a:solidFill>
                          <a:effectLst/>
                          <a:latin typeface="+mn-lt"/>
                        </a:rPr>
                        <a:t>2.8% (1.5 - 5.2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b="0" dirty="0">
                          <a:solidFill>
                            <a:srgbClr val="000000"/>
                          </a:solidFill>
                        </a:rPr>
                        <a:t>9</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2.3% (1.2 - 4.4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2</a:t>
                      </a:r>
                    </a:p>
                  </a:txBody>
                  <a:tcPr marL="4761" marR="4761" marT="4761" marB="0">
                    <a:solidFill>
                      <a:schemeClr val="accent3">
                        <a:lumMod val="20000"/>
                        <a:lumOff val="80000"/>
                      </a:schemeClr>
                    </a:solidFill>
                  </a:tcPr>
                </a:tc>
                <a:tc>
                  <a:txBody>
                    <a:bodyPr/>
                    <a:lstStyle/>
                    <a:p>
                      <a:pPr algn="l"/>
                      <a:r>
                        <a:rPr lang="it-IT" sz="1400" b="0" dirty="0">
                          <a:solidFill>
                            <a:srgbClr val="000000"/>
                          </a:solidFill>
                          <a:latin typeface="+mn-lt"/>
                        </a:rPr>
                        <a:t>0.5% (0.1 - 2.1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2679649914"/>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194</a:t>
                      </a:r>
                    </a:p>
                  </a:txBody>
                  <a:tcPr marL="4761" marR="4761" marT="4761" marB="0"/>
                </a:tc>
                <a:tc>
                  <a:txBody>
                    <a:bodyPr/>
                    <a:lstStyle/>
                    <a:p>
                      <a:pPr algn="ctr" fontAlgn="t"/>
                      <a:r>
                        <a:rPr lang="en-US" sz="1400" b="0" i="0" u="none" strike="noStrike" dirty="0">
                          <a:solidFill>
                            <a:srgbClr val="000000"/>
                          </a:solidFill>
                          <a:effectLst/>
                          <a:latin typeface="+mn-lt"/>
                        </a:rPr>
                        <a:t>7</a:t>
                      </a:r>
                    </a:p>
                  </a:txBody>
                  <a:tcPr marL="4761" marR="4761" marT="4761" marB="0"/>
                </a:tc>
                <a:tc>
                  <a:txBody>
                    <a:bodyPr/>
                    <a:lstStyle/>
                    <a:p>
                      <a:pPr algn="l" fontAlgn="t"/>
                      <a:r>
                        <a:rPr lang="it-IT" sz="1400" b="0" i="0" u="none" strike="noStrike" dirty="0">
                          <a:solidFill>
                            <a:srgbClr val="000000"/>
                          </a:solidFill>
                          <a:effectLst/>
                          <a:latin typeface="+mn-lt"/>
                        </a:rPr>
                        <a:t>3.6% (1.8 - 7.0 95% CI)</a:t>
                      </a:r>
                      <a:endParaRPr lang="en-US" sz="1400" b="0" i="0" u="none" strike="noStrike" dirty="0">
                        <a:solidFill>
                          <a:srgbClr val="000000"/>
                        </a:solidFill>
                        <a:effectLst/>
                        <a:latin typeface="+mn-lt"/>
                      </a:endParaRPr>
                    </a:p>
                  </a:txBody>
                  <a:tcPr marL="4761" marR="4761" marT="4761" marB="0"/>
                </a:tc>
                <a:tc>
                  <a:txBody>
                    <a:bodyPr/>
                    <a:lstStyle/>
                    <a:p>
                      <a:pPr algn="ctr"/>
                      <a:r>
                        <a:rPr lang="en-US" b="0" dirty="0">
                          <a:solidFill>
                            <a:srgbClr val="000000"/>
                          </a:solidFill>
                        </a:rPr>
                        <a:t>5</a:t>
                      </a:r>
                    </a:p>
                  </a:txBody>
                  <a:tcPr marL="4761" marR="4761" marT="4761" marB="0"/>
                </a:tc>
                <a:tc>
                  <a:txBody>
                    <a:bodyPr/>
                    <a:lstStyle/>
                    <a:p>
                      <a:pPr algn="l" fontAlgn="t"/>
                      <a:r>
                        <a:rPr lang="it-IT" sz="1400" b="0" i="0" u="none" strike="noStrike" dirty="0">
                          <a:solidFill>
                            <a:srgbClr val="000000"/>
                          </a:solidFill>
                          <a:effectLst/>
                          <a:latin typeface="+mn-lt"/>
                        </a:rPr>
                        <a:t>2.6% (1.1 - 5.8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a:r>
                        <a:rPr lang="it-IT" sz="1400" b="0" dirty="0">
                          <a:solidFill>
                            <a:srgbClr val="000000"/>
                          </a:solidFill>
                          <a:latin typeface="+mn-lt"/>
                        </a:rPr>
                        <a:t>1.0% (0.2 - 4.2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458462341"/>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196</a:t>
                      </a:r>
                    </a:p>
                  </a:txBody>
                  <a:tcPr marL="4761" marR="4761" marT="4761" marB="0"/>
                </a:tc>
                <a:tc>
                  <a:txBody>
                    <a:bodyPr/>
                    <a:lstStyle/>
                    <a:p>
                      <a:pPr algn="ctr" fontAlgn="t"/>
                      <a:r>
                        <a:rPr lang="en-US" sz="1400" b="0" i="0" u="none" strike="noStrike" dirty="0">
                          <a:solidFill>
                            <a:srgbClr val="000000"/>
                          </a:solidFill>
                          <a:effectLst/>
                          <a:latin typeface="+mn-lt"/>
                        </a:rPr>
                        <a:t>4</a:t>
                      </a:r>
                    </a:p>
                  </a:txBody>
                  <a:tcPr marL="4761" marR="4761" marT="4761" marB="0"/>
                </a:tc>
                <a:tc>
                  <a:txBody>
                    <a:bodyPr/>
                    <a:lstStyle/>
                    <a:p>
                      <a:pPr algn="l" fontAlgn="t"/>
                      <a:r>
                        <a:rPr lang="it-IT" sz="1400" b="0" i="0" u="none" strike="noStrike" dirty="0">
                          <a:solidFill>
                            <a:srgbClr val="000000"/>
                          </a:solidFill>
                          <a:effectLst/>
                          <a:latin typeface="+mn-lt"/>
                        </a:rPr>
                        <a:t>2.0% (0.8 - 5.2 95% CI)</a:t>
                      </a:r>
                      <a:endParaRPr lang="en-US" sz="1400" b="0" i="0" u="none" strike="noStrike" dirty="0">
                        <a:solidFill>
                          <a:srgbClr val="000000"/>
                        </a:solidFill>
                        <a:effectLst/>
                        <a:latin typeface="+mn-lt"/>
                      </a:endParaRPr>
                    </a:p>
                  </a:txBody>
                  <a:tcPr marL="4761" marR="4761" marT="4761" marB="0"/>
                </a:tc>
                <a:tc>
                  <a:txBody>
                    <a:bodyPr/>
                    <a:lstStyle/>
                    <a:p>
                      <a:pPr algn="ctr"/>
                      <a:r>
                        <a:rPr lang="en-US" b="0" dirty="0">
                          <a:solidFill>
                            <a:srgbClr val="000000"/>
                          </a:solidFill>
                        </a:rPr>
                        <a:t>4</a:t>
                      </a:r>
                    </a:p>
                  </a:txBody>
                  <a:tcPr marL="4761" marR="4761" marT="4761" marB="0"/>
                </a:tc>
                <a:tc>
                  <a:txBody>
                    <a:bodyPr/>
                    <a:lstStyle/>
                    <a:p>
                      <a:pPr algn="l" fontAlgn="t"/>
                      <a:r>
                        <a:rPr lang="it-IT" sz="1400" b="0" i="0" u="none" strike="noStrike" dirty="0">
                          <a:solidFill>
                            <a:srgbClr val="000000"/>
                          </a:solidFill>
                          <a:effectLst/>
                          <a:latin typeface="+mn-lt"/>
                        </a:rPr>
                        <a:t>2.0% (0.8 - 5.2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algn="l"/>
                      <a:r>
                        <a:rPr lang="it-IT" sz="1400" b="0" dirty="0">
                          <a:solidFill>
                            <a:srgbClr val="000000"/>
                          </a:solidFill>
                          <a:latin typeface="+mn-lt"/>
                        </a:rPr>
                        <a:t>0.0% (0.0 - 0.0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3931791204"/>
                  </a:ext>
                </a:extLst>
              </a:tr>
              <a:tr h="214651">
                <a:tc rowSpan="3">
                  <a:txBody>
                    <a:bodyPr/>
                    <a:lstStyle/>
                    <a:p>
                      <a:pPr algn="l" fontAlgn="t"/>
                      <a:r>
                        <a:rPr lang="en-US" sz="1400" b="0" i="0" u="none" strike="noStrike" dirty="0">
                          <a:solidFill>
                            <a:srgbClr val="000000"/>
                          </a:solidFill>
                          <a:effectLst/>
                          <a:latin typeface="+mn-lt"/>
                        </a:rPr>
                        <a:t>Western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337</a:t>
                      </a:r>
                    </a:p>
                  </a:txBody>
                  <a:tcPr marL="4761" marR="4761" marT="4761" marB="0"/>
                </a:tc>
                <a:tc>
                  <a:txBody>
                    <a:bodyPr/>
                    <a:lstStyle/>
                    <a:p>
                      <a:pPr algn="ctr" fontAlgn="t"/>
                      <a:r>
                        <a:rPr lang="en-US" sz="1400" b="0" i="0" u="none" strike="noStrike" dirty="0">
                          <a:solidFill>
                            <a:srgbClr val="000000"/>
                          </a:solidFill>
                          <a:effectLst/>
                          <a:latin typeface="+mn-lt"/>
                        </a:rPr>
                        <a:t>10</a:t>
                      </a:r>
                    </a:p>
                  </a:txBody>
                  <a:tcPr marL="4761" marR="4761" marT="4761" marB="0"/>
                </a:tc>
                <a:tc>
                  <a:txBody>
                    <a:bodyPr/>
                    <a:lstStyle/>
                    <a:p>
                      <a:pPr algn="l" fontAlgn="t"/>
                      <a:r>
                        <a:rPr lang="it-IT" sz="1400" b="0" i="0" u="none" strike="noStrike" dirty="0">
                          <a:solidFill>
                            <a:srgbClr val="000000"/>
                          </a:solidFill>
                          <a:effectLst/>
                          <a:latin typeface="+mn-lt"/>
                        </a:rPr>
                        <a:t>3.0% (1.4 - 6.1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a:r>
                        <a:rPr lang="en-US" b="0" dirty="0">
                          <a:solidFill>
                            <a:srgbClr val="000000"/>
                          </a:solidFill>
                        </a:rPr>
                        <a:t>9</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2.7% (1.2 - 5.8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a:t>
                      </a:r>
                    </a:p>
                  </a:txBody>
                  <a:tcPr marL="4761" marR="4761" marT="4761" marB="0">
                    <a:solidFill>
                      <a:schemeClr val="accent3">
                        <a:lumMod val="20000"/>
                        <a:lumOff val="80000"/>
                      </a:schemeClr>
                    </a:solidFill>
                  </a:tcPr>
                </a:tc>
                <a:tc>
                  <a:txBody>
                    <a:bodyPr/>
                    <a:lstStyle/>
                    <a:p>
                      <a:pPr algn="l"/>
                      <a:r>
                        <a:rPr lang="it-IT" sz="1400" b="0" dirty="0">
                          <a:solidFill>
                            <a:srgbClr val="000000"/>
                          </a:solidFill>
                          <a:latin typeface="+mn-lt"/>
                        </a:rPr>
                        <a:t>0.3% (0.0 - 2.3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650756762"/>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170</a:t>
                      </a:r>
                    </a:p>
                  </a:txBody>
                  <a:tcPr marL="4761" marR="4761" marT="4761" marB="0"/>
                </a:tc>
                <a:tc>
                  <a:txBody>
                    <a:bodyPr/>
                    <a:lstStyle/>
                    <a:p>
                      <a:pPr algn="ctr" fontAlgn="t"/>
                      <a:r>
                        <a:rPr lang="en-US" sz="1400" b="0" i="0" u="none" strike="noStrike" dirty="0">
                          <a:solidFill>
                            <a:srgbClr val="000000"/>
                          </a:solidFill>
                          <a:effectLst/>
                          <a:latin typeface="+mn-lt"/>
                        </a:rPr>
                        <a:t>4</a:t>
                      </a:r>
                    </a:p>
                  </a:txBody>
                  <a:tcPr marL="4761" marR="4761" marT="4761" marB="0"/>
                </a:tc>
                <a:tc>
                  <a:txBody>
                    <a:bodyPr/>
                    <a:lstStyle/>
                    <a:p>
                      <a:pPr algn="l" fontAlgn="t"/>
                      <a:r>
                        <a:rPr lang="it-IT" sz="1400" b="0" i="0" u="none" strike="noStrike" dirty="0">
                          <a:solidFill>
                            <a:srgbClr val="000000"/>
                          </a:solidFill>
                          <a:effectLst/>
                          <a:latin typeface="+mn-lt"/>
                        </a:rPr>
                        <a:t>2.4% (0.9 - 6.1 95% CI)</a:t>
                      </a:r>
                      <a:endParaRPr lang="en-US" sz="1400" b="0" i="0" u="none" strike="noStrike" dirty="0">
                        <a:solidFill>
                          <a:srgbClr val="000000"/>
                        </a:solidFill>
                        <a:effectLst/>
                        <a:latin typeface="+mn-lt"/>
                      </a:endParaRPr>
                    </a:p>
                  </a:txBody>
                  <a:tcPr marL="4761" marR="4761" marT="4761" marB="0"/>
                </a:tc>
                <a:tc>
                  <a:txBody>
                    <a:bodyPr/>
                    <a:lstStyle/>
                    <a:p>
                      <a:pPr algn="ctr"/>
                      <a:r>
                        <a:rPr lang="en-US" b="0" dirty="0">
                          <a:solidFill>
                            <a:srgbClr val="000000"/>
                          </a:solidFill>
                        </a:rPr>
                        <a:t>3</a:t>
                      </a:r>
                    </a:p>
                  </a:txBody>
                  <a:tcPr marL="4761" marR="4761" marT="4761" marB="0"/>
                </a:tc>
                <a:tc>
                  <a:txBody>
                    <a:bodyPr/>
                    <a:lstStyle/>
                    <a:p>
                      <a:pPr algn="l" fontAlgn="t"/>
                      <a:r>
                        <a:rPr lang="it-IT" sz="1400" b="0" i="0" u="none" strike="noStrike" dirty="0">
                          <a:solidFill>
                            <a:srgbClr val="000000"/>
                          </a:solidFill>
                          <a:effectLst/>
                          <a:latin typeface="+mn-lt"/>
                        </a:rPr>
                        <a:t>1.8% (0.6 - 5.3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a:t>
                      </a:r>
                    </a:p>
                  </a:txBody>
                  <a:tcPr marL="4761" marR="4761" marT="4761" marB="0"/>
                </a:tc>
                <a:tc>
                  <a:txBody>
                    <a:bodyPr/>
                    <a:lstStyle/>
                    <a:p>
                      <a:pPr algn="l"/>
                      <a:r>
                        <a:rPr lang="it-IT" sz="1400" b="0" dirty="0">
                          <a:solidFill>
                            <a:srgbClr val="000000"/>
                          </a:solidFill>
                          <a:latin typeface="+mn-lt"/>
                        </a:rPr>
                        <a:t>0.6% (0.1 - 4.4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1267349380"/>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167</a:t>
                      </a:r>
                    </a:p>
                  </a:txBody>
                  <a:tcPr marL="4761" marR="4761" marT="4761" marB="0"/>
                </a:tc>
                <a:tc>
                  <a:txBody>
                    <a:bodyPr/>
                    <a:lstStyle/>
                    <a:p>
                      <a:pPr algn="ctr" fontAlgn="t"/>
                      <a:r>
                        <a:rPr lang="en-US" sz="1400" b="0" i="0" u="none" strike="noStrike" dirty="0">
                          <a:solidFill>
                            <a:srgbClr val="000000"/>
                          </a:solidFill>
                          <a:effectLst/>
                          <a:latin typeface="+mn-lt"/>
                        </a:rPr>
                        <a:t>6</a:t>
                      </a:r>
                    </a:p>
                  </a:txBody>
                  <a:tcPr marL="4761" marR="4761" marT="4761" marB="0"/>
                </a:tc>
                <a:tc>
                  <a:txBody>
                    <a:bodyPr/>
                    <a:lstStyle/>
                    <a:p>
                      <a:pPr algn="l" fontAlgn="t"/>
                      <a:r>
                        <a:rPr lang="it-IT" sz="1400" b="0" i="0" u="none" strike="noStrike" dirty="0">
                          <a:solidFill>
                            <a:srgbClr val="000000"/>
                          </a:solidFill>
                          <a:effectLst/>
                          <a:latin typeface="+mn-lt"/>
                        </a:rPr>
                        <a:t>3.6% (1.5 - 8.4 95% CI)</a:t>
                      </a:r>
                      <a:endParaRPr lang="en-US" sz="1400" b="0" i="0" u="none" strike="noStrike" dirty="0">
                        <a:solidFill>
                          <a:srgbClr val="000000"/>
                        </a:solidFill>
                        <a:effectLst/>
                        <a:latin typeface="+mn-lt"/>
                      </a:endParaRPr>
                    </a:p>
                  </a:txBody>
                  <a:tcPr marL="4761" marR="4761" marT="4761" marB="0"/>
                </a:tc>
                <a:tc>
                  <a:txBody>
                    <a:bodyPr/>
                    <a:lstStyle/>
                    <a:p>
                      <a:pPr algn="ctr"/>
                      <a:r>
                        <a:rPr lang="en-US" b="0" dirty="0">
                          <a:solidFill>
                            <a:srgbClr val="000000"/>
                          </a:solidFill>
                        </a:rPr>
                        <a:t>6</a:t>
                      </a:r>
                    </a:p>
                  </a:txBody>
                  <a:tcPr marL="4761" marR="4761" marT="4761" marB="0"/>
                </a:tc>
                <a:tc>
                  <a:txBody>
                    <a:bodyPr/>
                    <a:lstStyle/>
                    <a:p>
                      <a:pPr algn="l" fontAlgn="t"/>
                      <a:r>
                        <a:rPr lang="it-IT" sz="1400" b="0" i="0" u="none" strike="noStrike" dirty="0">
                          <a:solidFill>
                            <a:srgbClr val="000000"/>
                          </a:solidFill>
                          <a:effectLst/>
                          <a:latin typeface="+mn-lt"/>
                        </a:rPr>
                        <a:t>3.6% (1.5 - 8.4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algn="l"/>
                      <a:r>
                        <a:rPr lang="it-IT" sz="1400" b="0" dirty="0">
                          <a:solidFill>
                            <a:srgbClr val="000000"/>
                          </a:solidFill>
                          <a:latin typeface="+mn-lt"/>
                        </a:rPr>
                        <a:t>0.0% (0.0 - 0.0 95% CI)</a:t>
                      </a:r>
                      <a:endParaRPr lang="en-US" sz="1400" b="0" dirty="0">
                        <a:solidFill>
                          <a:srgbClr val="000000"/>
                        </a:solidFill>
                        <a:latin typeface="+mn-lt"/>
                      </a:endParaRPr>
                    </a:p>
                  </a:txBody>
                  <a:tcPr marL="72000" marR="4761" marT="4761" marB="0"/>
                </a:tc>
                <a:extLst>
                  <a:ext uri="{0D108BD9-81ED-4DB2-BD59-A6C34878D82A}">
                    <a16:rowId xmlns:a16="http://schemas.microsoft.com/office/drawing/2014/main" val="2882871844"/>
                  </a:ext>
                </a:extLst>
              </a:tr>
              <a:tr h="214651">
                <a:tc rowSpan="3">
                  <a:txBody>
                    <a:bodyPr/>
                    <a:lstStyle/>
                    <a:p>
                      <a:pPr algn="l" fontAlgn="t"/>
                      <a:r>
                        <a:rPr lang="en-US" sz="1400" b="0" i="0" u="none" strike="noStrike" dirty="0">
                          <a:solidFill>
                            <a:srgbClr val="000000"/>
                          </a:solidFill>
                          <a:effectLst/>
                          <a:latin typeface="+mn-lt"/>
                        </a:rPr>
                        <a:t>Central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410</a:t>
                      </a:r>
                    </a:p>
                  </a:txBody>
                  <a:tcPr marL="4761" marR="4761" marT="4761" marB="0"/>
                </a:tc>
                <a:tc>
                  <a:txBody>
                    <a:bodyPr/>
                    <a:lstStyle/>
                    <a:p>
                      <a:pPr algn="ctr" fontAlgn="t"/>
                      <a:r>
                        <a:rPr lang="en-US" sz="1400" b="0" i="0" u="none" strike="noStrike" dirty="0">
                          <a:solidFill>
                            <a:srgbClr val="000000"/>
                          </a:solidFill>
                          <a:effectLst/>
                          <a:latin typeface="+mn-lt"/>
                        </a:rPr>
                        <a:t>17</a:t>
                      </a:r>
                    </a:p>
                  </a:txBody>
                  <a:tcPr marL="4761" marR="4761" marT="4761" marB="0"/>
                </a:tc>
                <a:tc>
                  <a:txBody>
                    <a:bodyPr/>
                    <a:lstStyle/>
                    <a:p>
                      <a:pPr algn="l" fontAlgn="t"/>
                      <a:r>
                        <a:rPr lang="it-IT" sz="1400" b="0" i="0" u="none" strike="noStrike" dirty="0">
                          <a:solidFill>
                            <a:srgbClr val="000000"/>
                          </a:solidFill>
                          <a:effectLst/>
                          <a:latin typeface="+mn-lt"/>
                        </a:rPr>
                        <a:t>4.1%(2 .6 - 6.7 95% CI)</a:t>
                      </a:r>
                      <a:endParaRPr lang="en-US" sz="1400" b="0" i="0" u="none" strike="noStrike" dirty="0">
                        <a:solidFill>
                          <a:srgbClr val="000000"/>
                        </a:solidFill>
                        <a:effectLst/>
                        <a:latin typeface="+mn-lt"/>
                      </a:endParaRPr>
                    </a:p>
                  </a:txBody>
                  <a:tcPr marL="4761" marR="4761" marT="4761" marB="0">
                    <a:solidFill>
                      <a:srgbClr val="FFFF00"/>
                    </a:solidFill>
                  </a:tcPr>
                </a:tc>
                <a:tc>
                  <a:txBody>
                    <a:bodyPr/>
                    <a:lstStyle/>
                    <a:p>
                      <a:pPr algn="ctr"/>
                      <a:r>
                        <a:rPr lang="en-US" b="0" dirty="0">
                          <a:solidFill>
                            <a:srgbClr val="000000"/>
                          </a:solidFill>
                        </a:rPr>
                        <a:t>13</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3.2% (1.9 - 5.4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4</a:t>
                      </a:r>
                    </a:p>
                  </a:txBody>
                  <a:tcPr marL="4761" marR="4761" marT="4761" marB="0">
                    <a:solidFill>
                      <a:schemeClr val="accent3">
                        <a:lumMod val="20000"/>
                        <a:lumOff val="80000"/>
                      </a:schemeClr>
                    </a:solidFill>
                  </a:tcPr>
                </a:tc>
                <a:tc>
                  <a:txBody>
                    <a:bodyPr/>
                    <a:lstStyle/>
                    <a:p>
                      <a:pPr algn="l"/>
                      <a:r>
                        <a:rPr lang="it-IT" sz="1400" b="0" dirty="0">
                          <a:solidFill>
                            <a:srgbClr val="000000"/>
                          </a:solidFill>
                          <a:latin typeface="+mn-lt"/>
                        </a:rPr>
                        <a:t>1.0%( 0.4 - 2.5 95% CI)</a:t>
                      </a:r>
                      <a:endParaRPr lang="en-US" sz="1400" b="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792380101"/>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204</a:t>
                      </a:r>
                    </a:p>
                  </a:txBody>
                  <a:tcPr marL="4761" marR="4761" marT="4761" marB="0"/>
                </a:tc>
                <a:tc>
                  <a:txBody>
                    <a:bodyPr/>
                    <a:lstStyle/>
                    <a:p>
                      <a:pPr algn="ctr" fontAlgn="t"/>
                      <a:r>
                        <a:rPr lang="en-US" sz="1400" b="0" i="0" u="none" strike="noStrike" dirty="0">
                          <a:solidFill>
                            <a:srgbClr val="000000"/>
                          </a:solidFill>
                          <a:effectLst/>
                          <a:latin typeface="+mn-lt"/>
                        </a:rPr>
                        <a:t>11</a:t>
                      </a:r>
                    </a:p>
                  </a:txBody>
                  <a:tcPr marL="4761" marR="4761" marT="4761" marB="0"/>
                </a:tc>
                <a:tc>
                  <a:txBody>
                    <a:bodyPr/>
                    <a:lstStyle/>
                    <a:p>
                      <a:pPr algn="l" fontAlgn="t"/>
                      <a:r>
                        <a:rPr lang="it-IT" sz="1400" b="0" i="0" u="none" strike="noStrike" dirty="0">
                          <a:solidFill>
                            <a:srgbClr val="000000"/>
                          </a:solidFill>
                          <a:effectLst/>
                          <a:latin typeface="+mn-lt"/>
                        </a:rPr>
                        <a:t>5.4% (3.2 - 9.0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7</a:t>
                      </a:r>
                    </a:p>
                  </a:txBody>
                  <a:tcPr marL="4761" marR="4761" marT="4761" marB="0"/>
                </a:tc>
                <a:tc>
                  <a:txBody>
                    <a:bodyPr/>
                    <a:lstStyle/>
                    <a:p>
                      <a:pPr algn="l" fontAlgn="t"/>
                      <a:r>
                        <a:rPr lang="it-IT" sz="1400" b="0" i="0" u="none" strike="noStrike" dirty="0">
                          <a:solidFill>
                            <a:srgbClr val="000000"/>
                          </a:solidFill>
                          <a:effectLst/>
                          <a:latin typeface="+mn-lt"/>
                        </a:rPr>
                        <a:t>3.4% (1.7 - 6.9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4</a:t>
                      </a:r>
                    </a:p>
                  </a:txBody>
                  <a:tcPr marL="4761" marR="4761" marT="4761" marB="0"/>
                </a:tc>
                <a:tc>
                  <a:txBody>
                    <a:bodyPr/>
                    <a:lstStyle/>
                    <a:p>
                      <a:r>
                        <a:rPr lang="it-IT" sz="1400" dirty="0">
                          <a:solidFill>
                            <a:srgbClr val="000000"/>
                          </a:solidFill>
                          <a:latin typeface="+mn-lt"/>
                        </a:rPr>
                        <a:t>2.0% (0.8 - 5.0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1916136052"/>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206</a:t>
                      </a:r>
                    </a:p>
                  </a:txBody>
                  <a:tcPr marL="4761" marR="4761" marT="4761" marB="0"/>
                </a:tc>
                <a:tc>
                  <a:txBody>
                    <a:bodyPr/>
                    <a:lstStyle/>
                    <a:p>
                      <a:pPr algn="ctr" fontAlgn="t"/>
                      <a:r>
                        <a:rPr lang="en-US" sz="1400" b="0" i="0" u="none" strike="noStrike" dirty="0">
                          <a:solidFill>
                            <a:srgbClr val="000000"/>
                          </a:solidFill>
                          <a:effectLst/>
                          <a:latin typeface="+mn-lt"/>
                        </a:rPr>
                        <a:t>6</a:t>
                      </a:r>
                    </a:p>
                  </a:txBody>
                  <a:tcPr marL="4761" marR="4761" marT="4761" marB="0"/>
                </a:tc>
                <a:tc>
                  <a:txBody>
                    <a:bodyPr/>
                    <a:lstStyle/>
                    <a:p>
                      <a:pPr algn="l" fontAlgn="t"/>
                      <a:r>
                        <a:rPr lang="it-IT" sz="1400" b="0" i="0" u="none" strike="noStrike" dirty="0">
                          <a:solidFill>
                            <a:srgbClr val="000000"/>
                          </a:solidFill>
                          <a:effectLst/>
                          <a:latin typeface="+mn-lt"/>
                        </a:rPr>
                        <a:t>2.9% (1.4 - 6.1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6</a:t>
                      </a:r>
                    </a:p>
                  </a:txBody>
                  <a:tcPr marL="4761" marR="4761" marT="4761" marB="0"/>
                </a:tc>
                <a:tc>
                  <a:txBody>
                    <a:bodyPr/>
                    <a:lstStyle/>
                    <a:p>
                      <a:pPr algn="l" fontAlgn="t"/>
                      <a:r>
                        <a:rPr lang="it-IT" sz="1400" b="0" i="0" u="none" strike="noStrike" dirty="0">
                          <a:solidFill>
                            <a:srgbClr val="000000"/>
                          </a:solidFill>
                          <a:effectLst/>
                          <a:latin typeface="+mn-lt"/>
                        </a:rPr>
                        <a:t>2.9% (1.4 - 6.1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4131574221"/>
                  </a:ext>
                </a:extLst>
              </a:tr>
              <a:tr h="214651">
                <a:tc rowSpan="3">
                  <a:txBody>
                    <a:bodyPr/>
                    <a:lstStyle/>
                    <a:p>
                      <a:pPr algn="l" fontAlgn="t"/>
                      <a:r>
                        <a:rPr lang="en-US" sz="1400" b="0" i="0" u="none" strike="noStrike" dirty="0">
                          <a:solidFill>
                            <a:srgbClr val="000000"/>
                          </a:solidFill>
                          <a:effectLst/>
                          <a:latin typeface="+mn-lt"/>
                        </a:rPr>
                        <a:t>Southern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452</a:t>
                      </a:r>
                    </a:p>
                  </a:txBody>
                  <a:tcPr marL="4761" marR="4761" marT="4761" marB="0">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28</a:t>
                      </a:r>
                    </a:p>
                  </a:txBody>
                  <a:tcPr marL="4761" marR="4761" marT="4761" marB="0"/>
                </a:tc>
                <a:tc>
                  <a:txBody>
                    <a:bodyPr/>
                    <a:lstStyle/>
                    <a:p>
                      <a:pPr algn="l" fontAlgn="t"/>
                      <a:r>
                        <a:rPr lang="it-IT" sz="1400" b="0" i="0" u="none" strike="noStrike" dirty="0">
                          <a:solidFill>
                            <a:schemeClr val="tx1"/>
                          </a:solidFill>
                          <a:effectLst/>
                          <a:latin typeface="+mn-lt"/>
                        </a:rPr>
                        <a:t>6.2% (4.3 - 8.9 95% CI)</a:t>
                      </a:r>
                      <a:endParaRPr lang="en-US" sz="1400" b="0" i="0" u="none" strike="noStrike" dirty="0">
                        <a:solidFill>
                          <a:schemeClr val="tx1"/>
                        </a:solidFill>
                        <a:effectLst/>
                        <a:latin typeface="+mn-lt"/>
                      </a:endParaRPr>
                    </a:p>
                  </a:txBody>
                  <a:tcPr marL="4761" marR="4761" marT="4761" marB="0">
                    <a:solidFill>
                      <a:srgbClr val="FFFF00"/>
                    </a:solidFill>
                  </a:tcPr>
                </a:tc>
                <a:tc>
                  <a:txBody>
                    <a:bodyPr/>
                    <a:lstStyle/>
                    <a:p>
                      <a:pPr algn="ctr"/>
                      <a:r>
                        <a:rPr lang="en-US" dirty="0">
                          <a:solidFill>
                            <a:srgbClr val="000000"/>
                          </a:solidFill>
                        </a:rPr>
                        <a:t>27</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6.0% (4.1 - 8.7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a:t>
                      </a:r>
                    </a:p>
                  </a:txBody>
                  <a:tcPr marL="4761" marR="4761" marT="4761" marB="0">
                    <a:solidFill>
                      <a:schemeClr val="accent3">
                        <a:lumMod val="20000"/>
                        <a:lumOff val="80000"/>
                      </a:schemeClr>
                    </a:solidFill>
                  </a:tcPr>
                </a:tc>
                <a:tc>
                  <a:txBody>
                    <a:bodyPr/>
                    <a:lstStyle/>
                    <a:p>
                      <a:r>
                        <a:rPr lang="it-IT" sz="1400" dirty="0">
                          <a:solidFill>
                            <a:srgbClr val="000000"/>
                          </a:solidFill>
                          <a:latin typeface="+mn-lt"/>
                        </a:rPr>
                        <a:t>0.2% (0.0 - 1.7 95% CI)</a:t>
                      </a:r>
                      <a:endParaRPr lang="en-US" sz="140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2137167758"/>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233</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14</a:t>
                      </a:r>
                    </a:p>
                  </a:txBody>
                  <a:tcPr marL="4761" marR="4761" marT="4761" marB="0"/>
                </a:tc>
                <a:tc>
                  <a:txBody>
                    <a:bodyPr/>
                    <a:lstStyle/>
                    <a:p>
                      <a:pPr algn="l" fontAlgn="t"/>
                      <a:r>
                        <a:rPr lang="it-IT" sz="1400" b="0" i="0" u="none" strike="noStrike" dirty="0">
                          <a:solidFill>
                            <a:srgbClr val="000000"/>
                          </a:solidFill>
                          <a:effectLst/>
                          <a:latin typeface="+mn-lt"/>
                        </a:rPr>
                        <a:t>6.0% (3.4 - 10.4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14</a:t>
                      </a:r>
                    </a:p>
                  </a:txBody>
                  <a:tcPr marL="4761" marR="4761" marT="4761" marB="0"/>
                </a:tc>
                <a:tc>
                  <a:txBody>
                    <a:bodyPr/>
                    <a:lstStyle/>
                    <a:p>
                      <a:pPr algn="l" fontAlgn="t"/>
                      <a:r>
                        <a:rPr lang="it-IT" sz="1400" b="0" i="0" u="none" strike="noStrike" dirty="0">
                          <a:solidFill>
                            <a:srgbClr val="000000"/>
                          </a:solidFill>
                          <a:effectLst/>
                          <a:latin typeface="+mn-lt"/>
                        </a:rPr>
                        <a:t>6.0% (3.4 - 10.4 95%CI)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algn="l"/>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312392905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219</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14</a:t>
                      </a:r>
                    </a:p>
                  </a:txBody>
                  <a:tcPr marL="4761" marR="4761" marT="4761" marB="0"/>
                </a:tc>
                <a:tc>
                  <a:txBody>
                    <a:bodyPr/>
                    <a:lstStyle/>
                    <a:p>
                      <a:pPr algn="l" fontAlgn="t"/>
                      <a:r>
                        <a:rPr lang="it-IT" sz="1400" b="0" i="0" u="none" strike="noStrike" dirty="0">
                          <a:solidFill>
                            <a:srgbClr val="000000"/>
                          </a:solidFill>
                          <a:effectLst/>
                          <a:latin typeface="+mn-lt"/>
                        </a:rPr>
                        <a:t>6.4% (3.5 - 11.3 95% CI)</a:t>
                      </a:r>
                      <a:endParaRPr lang="en-US" sz="1400" b="0" i="0" u="none" strike="noStrike" dirty="0">
                        <a:solidFill>
                          <a:srgbClr val="000000"/>
                        </a:solidFill>
                        <a:effectLst/>
                        <a:latin typeface="+mn-lt"/>
                      </a:endParaRPr>
                    </a:p>
                  </a:txBody>
                  <a:tcPr marL="4761" marR="4761" marT="4761" marB="0"/>
                </a:tc>
                <a:tc>
                  <a:txBody>
                    <a:bodyPr/>
                    <a:lstStyle/>
                    <a:p>
                      <a:pPr algn="ctr"/>
                      <a:r>
                        <a:rPr lang="en-US" dirty="0">
                          <a:solidFill>
                            <a:srgbClr val="000000"/>
                          </a:solidFill>
                        </a:rPr>
                        <a:t>13</a:t>
                      </a:r>
                    </a:p>
                  </a:txBody>
                  <a:tcPr marL="4761" marR="4761" marT="4761" marB="0"/>
                </a:tc>
                <a:tc>
                  <a:txBody>
                    <a:bodyPr/>
                    <a:lstStyle/>
                    <a:p>
                      <a:pPr algn="l" fontAlgn="t"/>
                      <a:r>
                        <a:rPr lang="it-IT" sz="1400" b="0" i="0" u="none" strike="noStrike" dirty="0">
                          <a:solidFill>
                            <a:srgbClr val="000000"/>
                          </a:solidFill>
                          <a:effectLst/>
                          <a:latin typeface="+mn-lt"/>
                        </a:rPr>
                        <a:t>5.9% (3.1 - 10.9 95%CI)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a:t>
                      </a:r>
                    </a:p>
                  </a:txBody>
                  <a:tcPr marL="4761" marR="4761" marT="4761" marB="0"/>
                </a:tc>
                <a:tc>
                  <a:txBody>
                    <a:bodyPr/>
                    <a:lstStyle/>
                    <a:p>
                      <a:pPr algn="l"/>
                      <a:r>
                        <a:rPr lang="it-IT" sz="1400" dirty="0">
                          <a:solidFill>
                            <a:srgbClr val="000000"/>
                          </a:solidFill>
                          <a:latin typeface="+mn-lt"/>
                        </a:rPr>
                        <a:t>0.5% (0.1 - 3.4 95% CI)</a:t>
                      </a:r>
                      <a:endParaRPr lang="en-US" sz="1400" dirty="0">
                        <a:solidFill>
                          <a:srgbClr val="000000"/>
                        </a:solidFill>
                        <a:latin typeface="+mn-lt"/>
                      </a:endParaRPr>
                    </a:p>
                  </a:txBody>
                  <a:tcPr marL="72000" marR="4761" marT="4761" marB="0"/>
                </a:tc>
                <a:extLst>
                  <a:ext uri="{0D108BD9-81ED-4DB2-BD59-A6C34878D82A}">
                    <a16:rowId xmlns:a16="http://schemas.microsoft.com/office/drawing/2014/main" val="3710276476"/>
                  </a:ext>
                </a:extLst>
              </a:tr>
              <a:tr h="214651">
                <a:tc rowSpan="3">
                  <a:txBody>
                    <a:bodyPr/>
                    <a:lstStyle/>
                    <a:p>
                      <a:pPr algn="l" fontAlgn="t"/>
                      <a:r>
                        <a:rPr lang="en-US" sz="1400" b="0" i="0" u="none" strike="noStrike" dirty="0">
                          <a:solidFill>
                            <a:srgbClr val="000000"/>
                          </a:solidFill>
                          <a:effectLst/>
                          <a:latin typeface="+mn-lt"/>
                        </a:rPr>
                        <a:t>Eastern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401</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7</a:t>
                      </a:r>
                    </a:p>
                  </a:txBody>
                  <a:tcPr marL="4761" marR="4761" marT="4761" marB="0"/>
                </a:tc>
                <a:tc>
                  <a:txBody>
                    <a:bodyPr/>
                    <a:lstStyle/>
                    <a:p>
                      <a:pPr algn="l" fontAlgn="t"/>
                      <a:r>
                        <a:rPr lang="it-IT" sz="1400" b="0" i="0" u="none" strike="noStrike" dirty="0">
                          <a:solidFill>
                            <a:schemeClr val="tx1"/>
                          </a:solidFill>
                          <a:effectLst/>
                          <a:latin typeface="+mn-lt"/>
                        </a:rPr>
                        <a:t>1.7%(0.9 - 3.4 95% CI)</a:t>
                      </a:r>
                      <a:endParaRPr lang="en-US" sz="1400" b="0" i="0" u="none" strike="noStrike" dirty="0">
                        <a:solidFill>
                          <a:schemeClr val="tx1"/>
                        </a:solidFill>
                        <a:effectLst/>
                        <a:latin typeface="+mn-lt"/>
                      </a:endParaRPr>
                    </a:p>
                  </a:txBody>
                  <a:tcPr marL="4761" marR="4761" marT="4761" marB="0">
                    <a:solidFill>
                      <a:schemeClr val="accent3">
                        <a:lumMod val="20000"/>
                        <a:lumOff val="80000"/>
                      </a:schemeClr>
                    </a:solidFill>
                  </a:tcPr>
                </a:tc>
                <a:tc>
                  <a:txBody>
                    <a:bodyPr/>
                    <a:lstStyle/>
                    <a:p>
                      <a:pPr algn="ctr"/>
                      <a:r>
                        <a:rPr lang="en-US" dirty="0">
                          <a:solidFill>
                            <a:srgbClr val="000000"/>
                          </a:solidFill>
                        </a:rPr>
                        <a:t>7</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1.7% (0.9 - 3.4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0</a:t>
                      </a:r>
                    </a:p>
                  </a:txBody>
                  <a:tcPr marL="4761" marR="4761" marT="4761" marB="0">
                    <a:solidFill>
                      <a:schemeClr val="accent3">
                        <a:lumMod val="20000"/>
                        <a:lumOff val="80000"/>
                      </a:schemeClr>
                    </a:solidFill>
                  </a:tcPr>
                </a:tc>
                <a:tc>
                  <a:txBody>
                    <a:bodyPr/>
                    <a:lstStyle/>
                    <a:p>
                      <a:r>
                        <a:rPr lang="it-IT" sz="1400" dirty="0">
                          <a:solidFill>
                            <a:srgbClr val="000000"/>
                          </a:solidFill>
                          <a:latin typeface="+mn-lt"/>
                        </a:rPr>
                        <a:t>0.0% (0.0 - 0.0 95% CI)</a:t>
                      </a:r>
                      <a:endParaRPr lang="en-US" sz="1400" dirty="0">
                        <a:solidFill>
                          <a:srgbClr val="000000"/>
                        </a:solidFill>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2099840293"/>
                  </a:ext>
                </a:extLst>
              </a:tr>
              <a:tr h="214651">
                <a:tc vMerge="1">
                  <a:txBody>
                    <a:bodyPr/>
                    <a:lstStyle/>
                    <a:p>
                      <a:pPr algn="l" fontAlgn="t"/>
                      <a:endParaRPr lang="en-US" sz="1400" b="0" i="0" u="none" strike="noStrike" dirty="0">
                        <a:solidFill>
                          <a:srgbClr val="000000"/>
                        </a:solidFill>
                        <a:effectLst/>
                        <a:latin typeface="+mn-lt"/>
                      </a:endParaRPr>
                    </a:p>
                  </a:txBody>
                  <a:tcPr marL="4761" marR="4761" marT="4761" marB="0"/>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204</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6</a:t>
                      </a:r>
                    </a:p>
                  </a:txBody>
                  <a:tcPr marL="4761" marR="4761" marT="4761" marB="0"/>
                </a:tc>
                <a:tc>
                  <a:txBody>
                    <a:bodyPr/>
                    <a:lstStyle/>
                    <a:p>
                      <a:pPr algn="l" fontAlgn="t"/>
                      <a:r>
                        <a:rPr lang="it-IT" sz="1400" b="0" i="0" u="none" strike="noStrike" dirty="0">
                          <a:solidFill>
                            <a:schemeClr val="tx1"/>
                          </a:solidFill>
                          <a:effectLst/>
                          <a:latin typeface="+mn-lt"/>
                        </a:rPr>
                        <a:t>2.9% (1.4 - 6.1 95% CI)</a:t>
                      </a:r>
                      <a:endParaRPr lang="en-US" sz="1400" b="0" i="0" u="none" strike="noStrike" dirty="0">
                        <a:solidFill>
                          <a:schemeClr val="tx1"/>
                        </a:solidFill>
                        <a:effectLst/>
                        <a:latin typeface="+mn-lt"/>
                      </a:endParaRPr>
                    </a:p>
                  </a:txBody>
                  <a:tcPr marL="4761" marR="4761" marT="4761" marB="0"/>
                </a:tc>
                <a:tc>
                  <a:txBody>
                    <a:bodyPr/>
                    <a:lstStyle/>
                    <a:p>
                      <a:pPr algn="ctr"/>
                      <a:r>
                        <a:rPr lang="en-US" dirty="0">
                          <a:solidFill>
                            <a:srgbClr val="000000"/>
                          </a:solidFill>
                        </a:rPr>
                        <a:t>6</a:t>
                      </a:r>
                    </a:p>
                  </a:txBody>
                  <a:tcPr marL="4761" marR="4761" marT="4761" marB="0"/>
                </a:tc>
                <a:tc>
                  <a:txBody>
                    <a:bodyPr/>
                    <a:lstStyle/>
                    <a:p>
                      <a:pPr algn="l" fontAlgn="t"/>
                      <a:r>
                        <a:rPr lang="it-IT" sz="1400" b="0" i="0" u="none" strike="noStrike" dirty="0">
                          <a:solidFill>
                            <a:srgbClr val="000000"/>
                          </a:solidFill>
                          <a:effectLst/>
                          <a:latin typeface="+mn-lt"/>
                        </a:rPr>
                        <a:t>2.9% (1.4 - 6.1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Lato Medium"/>
                          <a:ea typeface="+mn-ea"/>
                          <a:cs typeface="+mn-cs"/>
                        </a:rPr>
                        <a:t>0.0% (0.0 - 0.0 95% CI)</a:t>
                      </a:r>
                      <a:endParaRPr kumimoji="0" lang="en-US" sz="1400" b="0" i="0" u="none" strike="noStrike" kern="1200" cap="none" spc="0" normalizeH="0" baseline="0" noProof="0" dirty="0">
                        <a:ln>
                          <a:noFill/>
                        </a:ln>
                        <a:solidFill>
                          <a:srgbClr val="000000"/>
                        </a:solidFill>
                        <a:effectLst/>
                        <a:uLnTx/>
                        <a:uFillTx/>
                        <a:latin typeface="Lato Medium"/>
                        <a:ea typeface="+mn-ea"/>
                        <a:cs typeface="+mn-cs"/>
                      </a:endParaRPr>
                    </a:p>
                  </a:txBody>
                  <a:tcPr marL="72000" marR="4761" marT="4761" marB="0"/>
                </a:tc>
                <a:extLst>
                  <a:ext uri="{0D108BD9-81ED-4DB2-BD59-A6C34878D82A}">
                    <a16:rowId xmlns:a16="http://schemas.microsoft.com/office/drawing/2014/main" val="1149331784"/>
                  </a:ext>
                </a:extLst>
              </a:tr>
              <a:tr h="214651">
                <a:tc vMerge="1">
                  <a:txBody>
                    <a:bodyPr/>
                    <a:lstStyle/>
                    <a:p>
                      <a:pPr algn="l" fontAlgn="t"/>
                      <a:endParaRPr lang="en-US" sz="1400" b="0" i="0" u="none" strike="noStrike" dirty="0">
                        <a:solidFill>
                          <a:srgbClr val="000000"/>
                        </a:solidFill>
                        <a:effectLst/>
                        <a:latin typeface="+mn-lt"/>
                      </a:endParaRPr>
                    </a:p>
                  </a:txBody>
                  <a:tcPr marL="4761" marR="4761" marT="4761" marB="0"/>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ctr" fontAlgn="t"/>
                      <a:r>
                        <a:rPr lang="en-US" sz="1400" b="0" i="0" u="none" strike="noStrike" dirty="0">
                          <a:solidFill>
                            <a:srgbClr val="000000"/>
                          </a:solidFill>
                          <a:effectLst/>
                          <a:latin typeface="+mn-lt"/>
                        </a:rPr>
                        <a:t>197</a:t>
                      </a:r>
                    </a:p>
                  </a:txBody>
                  <a:tcPr marL="4761" marR="4761" marT="4761" marB="0">
                    <a:lnT w="12700" cap="flat" cmpd="sng" algn="ctr">
                      <a:solidFill>
                        <a:schemeClr val="tx1"/>
                      </a:solidFill>
                      <a:prstDash val="solid"/>
                      <a:round/>
                      <a:headEnd type="none" w="med" len="med"/>
                      <a:tailEnd type="none" w="med" len="med"/>
                    </a:lnT>
                  </a:tcPr>
                </a:tc>
                <a:tc>
                  <a:txBody>
                    <a:bodyPr/>
                    <a:lstStyle/>
                    <a:p>
                      <a:pPr algn="ctr" fontAlgn="t"/>
                      <a:r>
                        <a:rPr lang="en-US" sz="1400" b="0" i="0" u="none" strike="noStrike" dirty="0">
                          <a:solidFill>
                            <a:srgbClr val="000000"/>
                          </a:solidFill>
                          <a:effectLst/>
                          <a:latin typeface="+mn-lt"/>
                        </a:rPr>
                        <a:t>1</a:t>
                      </a:r>
                    </a:p>
                  </a:txBody>
                  <a:tcPr marL="4761" marR="4761" marT="4761" marB="0"/>
                </a:tc>
                <a:tc>
                  <a:txBody>
                    <a:bodyPr/>
                    <a:lstStyle/>
                    <a:p>
                      <a:pPr algn="l" fontAlgn="t"/>
                      <a:r>
                        <a:rPr lang="it-IT" sz="1400" b="0" i="0" u="none" strike="noStrike" dirty="0">
                          <a:solidFill>
                            <a:schemeClr val="tx1"/>
                          </a:solidFill>
                          <a:effectLst/>
                          <a:latin typeface="+mn-lt"/>
                        </a:rPr>
                        <a:t>0.5% (0.1 - 3.5 95% CI)</a:t>
                      </a:r>
                      <a:endParaRPr lang="en-US" sz="1400" b="0" i="0" u="none" strike="noStrike" dirty="0">
                        <a:solidFill>
                          <a:schemeClr val="tx1"/>
                        </a:solidFill>
                        <a:effectLst/>
                        <a:latin typeface="+mn-lt"/>
                      </a:endParaRPr>
                    </a:p>
                  </a:txBody>
                  <a:tcPr marL="4761" marR="4761" marT="4761" marB="0"/>
                </a:tc>
                <a:tc>
                  <a:txBody>
                    <a:bodyPr/>
                    <a:lstStyle/>
                    <a:p>
                      <a:pPr algn="ctr"/>
                      <a:r>
                        <a:rPr lang="en-US" dirty="0">
                          <a:solidFill>
                            <a:srgbClr val="000000"/>
                          </a:solidFill>
                        </a:rPr>
                        <a:t>1</a:t>
                      </a:r>
                    </a:p>
                  </a:txBody>
                  <a:tcPr marL="4761" marR="4761" marT="4761" marB="0"/>
                </a:tc>
                <a:tc>
                  <a:txBody>
                    <a:bodyPr/>
                    <a:lstStyle/>
                    <a:p>
                      <a:pPr algn="l" fontAlgn="t"/>
                      <a:r>
                        <a:rPr lang="it-IT" sz="1400" b="0" i="0" u="none" strike="noStrike" dirty="0">
                          <a:solidFill>
                            <a:srgbClr val="000000"/>
                          </a:solidFill>
                          <a:effectLst/>
                          <a:latin typeface="+mn-lt"/>
                        </a:rPr>
                        <a:t>0.5% (0.1 - 3.5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0</a:t>
                      </a:r>
                    </a:p>
                  </a:txBody>
                  <a:tcPr marL="4761" marR="4761" marT="4761"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Lato Medium"/>
                          <a:ea typeface="+mn-ea"/>
                          <a:cs typeface="+mn-cs"/>
                        </a:rPr>
                        <a:t>0.0% (0.0 - 0.0 95% CI)</a:t>
                      </a:r>
                      <a:endParaRPr kumimoji="0" lang="en-US" sz="1400" b="0" i="0" u="none" strike="noStrike" kern="1200" cap="none" spc="0" normalizeH="0" baseline="0" noProof="0" dirty="0">
                        <a:ln>
                          <a:noFill/>
                        </a:ln>
                        <a:solidFill>
                          <a:srgbClr val="000000"/>
                        </a:solidFill>
                        <a:effectLst/>
                        <a:uLnTx/>
                        <a:uFillTx/>
                        <a:latin typeface="Lato Medium"/>
                        <a:ea typeface="+mn-ea"/>
                        <a:cs typeface="+mn-cs"/>
                      </a:endParaRPr>
                    </a:p>
                  </a:txBody>
                  <a:tcPr marL="72000" marR="4761" marT="4761" marB="0"/>
                </a:tc>
                <a:extLst>
                  <a:ext uri="{0D108BD9-81ED-4DB2-BD59-A6C34878D82A}">
                    <a16:rowId xmlns:a16="http://schemas.microsoft.com/office/drawing/2014/main" val="2846184256"/>
                  </a:ext>
                </a:extLst>
              </a:tr>
            </a:tbl>
          </a:graphicData>
        </a:graphic>
      </p:graphicFrame>
    </p:spTree>
    <p:extLst>
      <p:ext uri="{BB962C8B-B14F-4D97-AF65-F5344CB8AC3E}">
        <p14:creationId xmlns:p14="http://schemas.microsoft.com/office/powerpoint/2010/main" val="4197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D034-776E-09B5-EFED-1D65F92B4AAB}"/>
              </a:ext>
            </a:extLst>
          </p:cNvPr>
          <p:cNvSpPr>
            <a:spLocks noGrp="1"/>
          </p:cNvSpPr>
          <p:nvPr>
            <p:ph type="title"/>
          </p:nvPr>
        </p:nvSpPr>
        <p:spPr>
          <a:xfrm>
            <a:off x="1330037" y="0"/>
            <a:ext cx="9512766" cy="1352336"/>
          </a:xfrm>
        </p:spPr>
        <p:txBody>
          <a:bodyPr/>
          <a:lstStyle/>
          <a:p>
            <a:pPr algn="ctr"/>
            <a:r>
              <a:rPr lang="en-US" sz="4800" b="1" u="none" strike="noStrike" dirty="0">
                <a:solidFill>
                  <a:srgbClr val="000000"/>
                </a:solidFill>
                <a:effectLst/>
                <a:latin typeface="+mn-lt"/>
              </a:rPr>
              <a:t>Wasting by weight-for-height z-scores (and/or oedema) </a:t>
            </a:r>
            <a:endParaRPr lang="en-US" dirty="0"/>
          </a:p>
        </p:txBody>
      </p:sp>
      <p:pic>
        <p:nvPicPr>
          <p:cNvPr id="4" name="Content Placeholder 3">
            <a:extLst>
              <a:ext uri="{FF2B5EF4-FFF2-40B4-BE49-F238E27FC236}">
                <a16:creationId xmlns:a16="http://schemas.microsoft.com/office/drawing/2014/main" id="{C96C48A5-F087-C0AC-62B9-8C5CD846BA7A}"/>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30037" y="1737361"/>
            <a:ext cx="9512766" cy="4568501"/>
          </a:xfrm>
          <a:prstGeom prst="rect">
            <a:avLst/>
          </a:prstGeom>
        </p:spPr>
      </p:pic>
    </p:spTree>
    <p:extLst>
      <p:ext uri="{BB962C8B-B14F-4D97-AF65-F5344CB8AC3E}">
        <p14:creationId xmlns:p14="http://schemas.microsoft.com/office/powerpoint/2010/main" val="399417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9D5B-C2FC-085D-0749-A7F17A49DE53}"/>
              </a:ext>
            </a:extLst>
          </p:cNvPr>
          <p:cNvSpPr>
            <a:spLocks noGrp="1"/>
          </p:cNvSpPr>
          <p:nvPr>
            <p:ph type="title"/>
          </p:nvPr>
        </p:nvSpPr>
        <p:spPr>
          <a:xfrm>
            <a:off x="421748" y="757989"/>
            <a:ext cx="7686894" cy="806116"/>
          </a:xfrm>
        </p:spPr>
        <p:txBody>
          <a:bodyPr>
            <a:normAutofit fontScale="90000"/>
          </a:bodyPr>
          <a:lstStyle/>
          <a:p>
            <a:pPr algn="ctr"/>
            <a:r>
              <a:rPr lang="en-US" sz="4800" b="1" u="none" strike="noStrike" dirty="0">
                <a:solidFill>
                  <a:srgbClr val="000000"/>
                </a:solidFill>
                <a:effectLst/>
                <a:latin typeface="+mn-lt"/>
              </a:rPr>
              <a:t>Wasting by weight-for-height z-scores (and/or oedema) </a:t>
            </a:r>
            <a:endParaRPr lang="en-US" b="1" dirty="0">
              <a:latin typeface="Aptos" panose="020B0004020202020204" pitchFamily="34" charset="0"/>
            </a:endParaRPr>
          </a:p>
        </p:txBody>
      </p:sp>
      <p:sp>
        <p:nvSpPr>
          <p:cNvPr id="3" name="Content Placeholder 2">
            <a:extLst>
              <a:ext uri="{FF2B5EF4-FFF2-40B4-BE49-F238E27FC236}">
                <a16:creationId xmlns:a16="http://schemas.microsoft.com/office/drawing/2014/main" id="{62555AEE-8DDD-33EF-96E5-FBAA0B1FD92B}"/>
              </a:ext>
            </a:extLst>
          </p:cNvPr>
          <p:cNvSpPr>
            <a:spLocks noGrp="1"/>
          </p:cNvSpPr>
          <p:nvPr>
            <p:ph sz="half" idx="1"/>
          </p:nvPr>
        </p:nvSpPr>
        <p:spPr>
          <a:xfrm>
            <a:off x="577516" y="1845734"/>
            <a:ext cx="7375358" cy="4023360"/>
          </a:xfrm>
        </p:spPr>
        <p:txBody>
          <a:bodyPr>
            <a:normAutofit lnSpcReduction="10000"/>
          </a:bodyPr>
          <a:lstStyle/>
          <a:p>
            <a:pPr>
              <a:lnSpc>
                <a:spcPct val="110000"/>
              </a:lnSpc>
            </a:pPr>
            <a:r>
              <a:rPr lang="en-CA" sz="1800" dirty="0">
                <a:solidFill>
                  <a:srgbClr val="000000"/>
                </a:solidFill>
                <a:latin typeface="Aptos" panose="020B0004020202020204" pitchFamily="34" charset="0"/>
              </a:rPr>
              <a:t>The prevalence of GAM based on WHZ  ranged from very low (1.7% ) in Eastern province to medium (6.2%) in the Southern province. The classification is based on the WHO/UNICEF 2018 classification of malnutrition.</a:t>
            </a:r>
          </a:p>
          <a:p>
            <a:pPr>
              <a:lnSpc>
                <a:spcPct val="110000"/>
              </a:lnSpc>
            </a:pPr>
            <a:r>
              <a:rPr lang="en-CA" sz="1800" dirty="0">
                <a:solidFill>
                  <a:srgbClr val="000000"/>
                </a:solidFill>
                <a:latin typeface="Aptos" panose="020B0004020202020204" pitchFamily="34" charset="0"/>
              </a:rPr>
              <a:t>There is a significant change in the acute nutrition situation in the Southern province from very low (2.7%) in 2019 to medium (6.2%) in 2024. The prevalence in the other surveys is in the same thresholds as in 2019. </a:t>
            </a:r>
          </a:p>
          <a:p>
            <a:pPr>
              <a:lnSpc>
                <a:spcPct val="110000"/>
              </a:lnSpc>
            </a:pPr>
            <a:r>
              <a:rPr lang="en-CA" sz="1800" dirty="0">
                <a:solidFill>
                  <a:srgbClr val="000000"/>
                </a:solidFill>
                <a:latin typeface="Aptos" panose="020B0004020202020204" pitchFamily="34" charset="0"/>
              </a:rPr>
              <a:t>It is worth noting that the surveys were conducted in different seasons (Nov/Dec) in 2019 and May 2024 hence the comparison of findings has been done cautiously. </a:t>
            </a:r>
          </a:p>
          <a:p>
            <a:pPr>
              <a:lnSpc>
                <a:spcPct val="110000"/>
              </a:lnSpc>
            </a:pPr>
            <a:r>
              <a:rPr lang="en-CA" sz="1800" b="1" dirty="0">
                <a:solidFill>
                  <a:schemeClr val="accent4"/>
                </a:solidFill>
                <a:latin typeface="Aptos" panose="020B0004020202020204" pitchFamily="34" charset="0"/>
              </a:rPr>
              <a:t>Active screening and referral is critical to inform on the situation as the emergency evolves. </a:t>
            </a:r>
          </a:p>
          <a:p>
            <a:pPr>
              <a:lnSpc>
                <a:spcPct val="110000"/>
              </a:lnSpc>
            </a:pPr>
            <a:endParaRPr lang="en-CA" sz="1800" dirty="0">
              <a:solidFill>
                <a:srgbClr val="000000"/>
              </a:solidFill>
              <a:latin typeface="Aptos" panose="020B0004020202020204" pitchFamily="34" charset="0"/>
            </a:endParaRPr>
          </a:p>
          <a:p>
            <a:pPr>
              <a:lnSpc>
                <a:spcPct val="110000"/>
              </a:lnSpc>
            </a:pPr>
            <a:endParaRPr lang="en-CA" sz="1800" dirty="0">
              <a:solidFill>
                <a:srgbClr val="000000"/>
              </a:solidFill>
              <a:latin typeface="Aptos" panose="020B0004020202020204" pitchFamily="34" charset="0"/>
            </a:endParaRPr>
          </a:p>
          <a:p>
            <a:pPr>
              <a:lnSpc>
                <a:spcPct val="110000"/>
              </a:lnSpc>
            </a:pPr>
            <a:endParaRPr lang="en-US" sz="1800" dirty="0"/>
          </a:p>
        </p:txBody>
      </p:sp>
      <p:pic>
        <p:nvPicPr>
          <p:cNvPr id="7" name="Content Placeholder 6">
            <a:extLst>
              <a:ext uri="{FF2B5EF4-FFF2-40B4-BE49-F238E27FC236}">
                <a16:creationId xmlns:a16="http://schemas.microsoft.com/office/drawing/2014/main" id="{FCB963CB-2304-0AD3-4ADC-1C1BFEFB7FB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098" t="1087" r="1467" b="-1087"/>
          <a:stretch/>
        </p:blipFill>
        <p:spPr>
          <a:xfrm rot="5400000">
            <a:off x="7231795" y="1032617"/>
            <a:ext cx="6400808" cy="4335577"/>
          </a:xfrm>
        </p:spPr>
      </p:pic>
    </p:spTree>
    <p:extLst>
      <p:ext uri="{BB962C8B-B14F-4D97-AF65-F5344CB8AC3E}">
        <p14:creationId xmlns:p14="http://schemas.microsoft.com/office/powerpoint/2010/main" val="622670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8B086B-9DF6-488B-A3E9-C463DC4343B6}"/>
              </a:ext>
            </a:extLst>
          </p:cNvPr>
          <p:cNvSpPr/>
          <p:nvPr/>
        </p:nvSpPr>
        <p:spPr>
          <a:xfrm>
            <a:off x="790244" y="998194"/>
            <a:ext cx="11699249" cy="1384995"/>
          </a:xfrm>
          <a:prstGeom prst="rect">
            <a:avLst/>
          </a:prstGeom>
        </p:spPr>
        <p:txBody>
          <a:bodyPr wrap="square">
            <a:spAutoFit/>
          </a:bodyPr>
          <a:lstStyle/>
          <a:p>
            <a:r>
              <a:rPr lang="en-CA" sz="2100" dirty="0">
                <a:solidFill>
                  <a:srgbClr val="000000"/>
                </a:solidFill>
                <a:latin typeface="Aptos" panose="020B0004020202020204" pitchFamily="34" charset="0"/>
              </a:rPr>
              <a:t>The prevalence of underweight ranged from 8.7% in Northwestern to 14.7%  in Lusaka urban </a:t>
            </a:r>
          </a:p>
          <a:p>
            <a:endParaRPr lang="en-US" sz="2100" dirty="0">
              <a:solidFill>
                <a:srgbClr val="000000"/>
              </a:solidFill>
              <a:latin typeface="Aptos" panose="020B0004020202020204" pitchFamily="34" charset="0"/>
            </a:endParaRPr>
          </a:p>
          <a:p>
            <a:endParaRPr lang="en-CA" sz="2100" dirty="0">
              <a:solidFill>
                <a:srgbClr val="000000"/>
              </a:solidFill>
              <a:latin typeface="Aptos" panose="020B0004020202020204" pitchFamily="34" charset="0"/>
            </a:endParaRPr>
          </a:p>
          <a:p>
            <a:r>
              <a:rPr lang="en-CA" sz="2100" b="1" dirty="0">
                <a:solidFill>
                  <a:srgbClr val="000000"/>
                </a:solidFill>
                <a:latin typeface="Aptos" panose="020B0004020202020204" pitchFamily="34" charset="0"/>
              </a:rPr>
              <a:t> </a:t>
            </a:r>
          </a:p>
        </p:txBody>
      </p:sp>
      <p:graphicFrame>
        <p:nvGraphicFramePr>
          <p:cNvPr id="10" name="Chart 9">
            <a:extLst>
              <a:ext uri="{FF2B5EF4-FFF2-40B4-BE49-F238E27FC236}">
                <a16:creationId xmlns:a16="http://schemas.microsoft.com/office/drawing/2014/main" id="{6941D432-EFAB-5728-7C1C-99C696A4BE11}"/>
              </a:ext>
            </a:extLst>
          </p:cNvPr>
          <p:cNvGraphicFramePr/>
          <p:nvPr>
            <p:extLst>
              <p:ext uri="{D42A27DB-BD31-4B8C-83A1-F6EECF244321}">
                <p14:modId xmlns:p14="http://schemas.microsoft.com/office/powerpoint/2010/main" val="2655143877"/>
              </p:ext>
            </p:extLst>
          </p:nvPr>
        </p:nvGraphicFramePr>
        <p:xfrm>
          <a:off x="1491574" y="1373282"/>
          <a:ext cx="9830142" cy="5484718"/>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8F852643-9C01-CE74-94FF-6EC252B7291F}"/>
              </a:ext>
            </a:extLst>
          </p:cNvPr>
          <p:cNvSpPr>
            <a:spLocks noGrp="1"/>
          </p:cNvSpPr>
          <p:nvPr>
            <p:ph type="title"/>
          </p:nvPr>
        </p:nvSpPr>
        <p:spPr/>
        <p:txBody>
          <a:bodyPr/>
          <a:lstStyle/>
          <a:p>
            <a:endParaRPr lang="en-US" dirty="0"/>
          </a:p>
        </p:txBody>
      </p:sp>
      <p:sp>
        <p:nvSpPr>
          <p:cNvPr id="15" name="Title 1">
            <a:extLst>
              <a:ext uri="{FF2B5EF4-FFF2-40B4-BE49-F238E27FC236}">
                <a16:creationId xmlns:a16="http://schemas.microsoft.com/office/drawing/2014/main" id="{A2AC2F81-20CD-C15F-3801-ED63973F10AF}"/>
              </a:ext>
            </a:extLst>
          </p:cNvPr>
          <p:cNvSpPr txBox="1">
            <a:spLocks/>
          </p:cNvSpPr>
          <p:nvPr/>
        </p:nvSpPr>
        <p:spPr>
          <a:xfrm>
            <a:off x="790244" y="0"/>
            <a:ext cx="10778868" cy="968339"/>
          </a:xfrm>
          <a:prstGeom prst="rect">
            <a:avLst/>
          </a:prstGeom>
        </p:spPr>
        <p:txBody>
          <a:bodyPr vert="horz" lIns="91440" tIns="45720" rIns="91440" bIns="45720" rtlCol="0" anchor="b">
            <a:normAutofit/>
          </a:bodyPr>
          <a:lstStyle>
            <a:lvl1pPr algn="l" defTabSz="914400" rtl="0" eaLnBrk="1" latinLnBrk="0" hangingPunct="1">
              <a:lnSpc>
                <a:spcPts val="4400"/>
              </a:lnSpc>
              <a:spcBef>
                <a:spcPct val="0"/>
              </a:spcBef>
              <a:buNone/>
              <a:defRPr sz="4000" kern="1200" cap="all" spc="-50" baseline="0">
                <a:solidFill>
                  <a:schemeClr val="tx1"/>
                </a:solidFill>
                <a:latin typeface="+mj-lt"/>
                <a:ea typeface="+mj-ea"/>
                <a:cs typeface="+mj-cs"/>
              </a:defRPr>
            </a:lvl1pPr>
          </a:lstStyle>
          <a:p>
            <a:pPr algn="ctr">
              <a:lnSpc>
                <a:spcPts val="3200"/>
              </a:lnSpc>
            </a:pPr>
            <a:r>
              <a:rPr lang="en-US" sz="3200" b="1" dirty="0"/>
              <a:t>P</a:t>
            </a:r>
            <a:r>
              <a:rPr lang="en-US" sz="3200" b="1" cap="none" dirty="0"/>
              <a:t>revalence</a:t>
            </a:r>
            <a:r>
              <a:rPr lang="en-US" sz="3200" b="1" dirty="0"/>
              <a:t> </a:t>
            </a:r>
            <a:r>
              <a:rPr lang="en-US" sz="3200" b="1" cap="none" dirty="0"/>
              <a:t>of</a:t>
            </a:r>
            <a:r>
              <a:rPr lang="en-US" sz="3200" b="1" dirty="0"/>
              <a:t> </a:t>
            </a:r>
            <a:r>
              <a:rPr lang="en-US" sz="3200" b="1" cap="none" dirty="0"/>
              <a:t>underweight</a:t>
            </a:r>
            <a:r>
              <a:rPr lang="en-US" sz="3200" b="1" dirty="0"/>
              <a:t> </a:t>
            </a:r>
            <a:r>
              <a:rPr lang="en-US" sz="3200" b="1" cap="none" dirty="0"/>
              <a:t>among children</a:t>
            </a:r>
            <a:r>
              <a:rPr lang="en-US" sz="3200" b="1" dirty="0"/>
              <a:t> 6-59 </a:t>
            </a:r>
            <a:r>
              <a:rPr lang="en-US" sz="3200" b="1" cap="none" dirty="0"/>
              <a:t>months</a:t>
            </a:r>
            <a:r>
              <a:rPr lang="en-US" sz="3200" b="1" dirty="0"/>
              <a:t> </a:t>
            </a:r>
            <a:r>
              <a:rPr lang="en-US" sz="3200" b="1" cap="none" dirty="0"/>
              <a:t>based on </a:t>
            </a:r>
            <a:r>
              <a:rPr lang="en-US" sz="3200" b="1" dirty="0" err="1"/>
              <a:t>WaZ</a:t>
            </a:r>
            <a:r>
              <a:rPr lang="en-US" sz="3200" b="1" dirty="0"/>
              <a:t> </a:t>
            </a:r>
            <a:r>
              <a:rPr lang="en-US" sz="3200" b="1" cap="none" dirty="0"/>
              <a:t>by sex</a:t>
            </a:r>
            <a:endParaRPr lang="en-US" sz="3200" b="1" dirty="0"/>
          </a:p>
        </p:txBody>
      </p:sp>
    </p:spTree>
    <p:extLst>
      <p:ext uri="{BB962C8B-B14F-4D97-AF65-F5344CB8AC3E}">
        <p14:creationId xmlns:p14="http://schemas.microsoft.com/office/powerpoint/2010/main" val="263961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713556-3FA0-4B60-9D0A-935A0D924F2F}"/>
              </a:ext>
            </a:extLst>
          </p:cNvPr>
          <p:cNvGraphicFramePr>
            <a:graphicFrameLocks noGrp="1"/>
          </p:cNvGraphicFramePr>
          <p:nvPr>
            <p:extLst>
              <p:ext uri="{D42A27DB-BD31-4B8C-83A1-F6EECF244321}">
                <p14:modId xmlns:p14="http://schemas.microsoft.com/office/powerpoint/2010/main" val="3086793067"/>
              </p:ext>
            </p:extLst>
          </p:nvPr>
        </p:nvGraphicFramePr>
        <p:xfrm>
          <a:off x="0" y="0"/>
          <a:ext cx="12158134" cy="6397905"/>
        </p:xfrm>
        <a:graphic>
          <a:graphicData uri="http://schemas.openxmlformats.org/drawingml/2006/table">
            <a:tbl>
              <a:tblPr>
                <a:tableStyleId>{5DA37D80-6434-44D0-A028-1B22A696006F}</a:tableStyleId>
              </a:tblPr>
              <a:tblGrid>
                <a:gridCol w="1930400">
                  <a:extLst>
                    <a:ext uri="{9D8B030D-6E8A-4147-A177-3AD203B41FA5}">
                      <a16:colId xmlns:a16="http://schemas.microsoft.com/office/drawing/2014/main" val="582050194"/>
                    </a:ext>
                  </a:extLst>
                </a:gridCol>
                <a:gridCol w="925689">
                  <a:extLst>
                    <a:ext uri="{9D8B030D-6E8A-4147-A177-3AD203B41FA5}">
                      <a16:colId xmlns:a16="http://schemas.microsoft.com/office/drawing/2014/main" val="3160505924"/>
                    </a:ext>
                  </a:extLst>
                </a:gridCol>
                <a:gridCol w="745066">
                  <a:extLst>
                    <a:ext uri="{9D8B030D-6E8A-4147-A177-3AD203B41FA5}">
                      <a16:colId xmlns:a16="http://schemas.microsoft.com/office/drawing/2014/main" val="2984622810"/>
                    </a:ext>
                  </a:extLst>
                </a:gridCol>
                <a:gridCol w="620889">
                  <a:extLst>
                    <a:ext uri="{9D8B030D-6E8A-4147-A177-3AD203B41FA5}">
                      <a16:colId xmlns:a16="http://schemas.microsoft.com/office/drawing/2014/main" val="4139000189"/>
                    </a:ext>
                  </a:extLst>
                </a:gridCol>
                <a:gridCol w="2427111">
                  <a:extLst>
                    <a:ext uri="{9D8B030D-6E8A-4147-A177-3AD203B41FA5}">
                      <a16:colId xmlns:a16="http://schemas.microsoft.com/office/drawing/2014/main" val="4111368100"/>
                    </a:ext>
                  </a:extLst>
                </a:gridCol>
                <a:gridCol w="598311">
                  <a:extLst>
                    <a:ext uri="{9D8B030D-6E8A-4147-A177-3AD203B41FA5}">
                      <a16:colId xmlns:a16="http://schemas.microsoft.com/office/drawing/2014/main" val="161572014"/>
                    </a:ext>
                  </a:extLst>
                </a:gridCol>
                <a:gridCol w="2212623">
                  <a:extLst>
                    <a:ext uri="{9D8B030D-6E8A-4147-A177-3AD203B41FA5}">
                      <a16:colId xmlns:a16="http://schemas.microsoft.com/office/drawing/2014/main" val="927645773"/>
                    </a:ext>
                  </a:extLst>
                </a:gridCol>
                <a:gridCol w="496711">
                  <a:extLst>
                    <a:ext uri="{9D8B030D-6E8A-4147-A177-3AD203B41FA5}">
                      <a16:colId xmlns:a16="http://schemas.microsoft.com/office/drawing/2014/main" val="621918829"/>
                    </a:ext>
                  </a:extLst>
                </a:gridCol>
                <a:gridCol w="2201334">
                  <a:extLst>
                    <a:ext uri="{9D8B030D-6E8A-4147-A177-3AD203B41FA5}">
                      <a16:colId xmlns:a16="http://schemas.microsoft.com/office/drawing/2014/main" val="2230301390"/>
                    </a:ext>
                  </a:extLst>
                </a:gridCol>
              </a:tblGrid>
              <a:tr h="214651">
                <a:tc rowSpan="3">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400" u="none" strike="noStrike" dirty="0">
                          <a:solidFill>
                            <a:srgbClr val="000000"/>
                          </a:solidFill>
                          <a:effectLst/>
                          <a:latin typeface="+mn-lt"/>
                        </a:rPr>
                        <a:t> </a:t>
                      </a:r>
                      <a:r>
                        <a:rPr lang="en-US" sz="1400" b="1" u="none" strike="noStrike" dirty="0">
                          <a:solidFill>
                            <a:srgbClr val="000000"/>
                          </a:solidFill>
                          <a:effectLst/>
                          <a:latin typeface="+mn-lt"/>
                        </a:rPr>
                        <a:t>Domain</a:t>
                      </a:r>
                    </a:p>
                    <a:p>
                      <a:pPr marL="0" marR="0" lvl="0" indent="0" algn="l" defTabSz="6858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mn-lt"/>
                      </a:endParaRPr>
                    </a:p>
                    <a:p>
                      <a:pPr algn="l" fontAlgn="t"/>
                      <a:endParaRPr lang="en-US" sz="1400" b="1" i="0" u="none" strike="noStrike" dirty="0">
                        <a:solidFill>
                          <a:srgbClr val="000000"/>
                        </a:solidFill>
                        <a:effectLst/>
                        <a:latin typeface="+mn-lt"/>
                      </a:endParaRPr>
                    </a:p>
                  </a:txBody>
                  <a:tcPr marL="4761" marR="4761" marT="4761" marB="0" anchor="b"/>
                </a:tc>
                <a:tc rowSpan="3">
                  <a:txBody>
                    <a:bodyPr/>
                    <a:lstStyle/>
                    <a:p>
                      <a:pPr algn="ctr" fontAlgn="t"/>
                      <a:r>
                        <a:rPr lang="en-US" sz="1400" u="none" strike="noStrike" dirty="0">
                          <a:solidFill>
                            <a:srgbClr val="000000"/>
                          </a:solidFill>
                          <a:effectLst/>
                          <a:latin typeface="+mn-lt"/>
                        </a:rPr>
                        <a:t> </a:t>
                      </a:r>
                      <a:endParaRPr lang="en-US" sz="1400" b="1" i="0" u="none" strike="noStrike" dirty="0">
                        <a:solidFill>
                          <a:srgbClr val="000000"/>
                        </a:solidFill>
                        <a:effectLst/>
                        <a:latin typeface="+mn-lt"/>
                      </a:endParaRPr>
                    </a:p>
                  </a:txBody>
                  <a:tcPr marL="4761" marR="4761" marT="4761" marB="0"/>
                </a:tc>
                <a:tc gridSpan="7">
                  <a:txBody>
                    <a:bodyPr/>
                    <a:lstStyle/>
                    <a:p>
                      <a:pPr algn="ctr" fontAlgn="t"/>
                      <a:r>
                        <a:rPr lang="en-US" sz="1400" b="1" u="none" strike="noStrike" dirty="0">
                          <a:solidFill>
                            <a:srgbClr val="000000"/>
                          </a:solidFill>
                          <a:effectLst/>
                          <a:latin typeface="+mn-lt"/>
                        </a:rPr>
                        <a:t>Underweight by weight for age z-scores and by sex</a:t>
                      </a:r>
                      <a:endParaRPr lang="en-US" sz="1400" b="1" i="0" u="none" strike="noStrike" dirty="0">
                        <a:solidFill>
                          <a:srgbClr val="000000"/>
                        </a:solidFill>
                        <a:effectLst/>
                        <a:latin typeface="+mn-lt"/>
                      </a:endParaRPr>
                    </a:p>
                  </a:txBody>
                  <a:tcPr marL="4761" marR="4761" marT="4761"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744947098"/>
                  </a:ext>
                </a:extLst>
              </a:tr>
              <a:tr h="214651">
                <a:tc vMerge="1">
                  <a:txBody>
                    <a:bodyPr/>
                    <a:lstStyle/>
                    <a:p>
                      <a:endParaRPr lang="en-US"/>
                    </a:p>
                  </a:txBody>
                  <a:tcPr/>
                </a:tc>
                <a:tc vMerge="1">
                  <a:txBody>
                    <a:bodyPr/>
                    <a:lstStyle/>
                    <a:p>
                      <a:endParaRPr lang="en-US"/>
                    </a:p>
                  </a:txBody>
                  <a:tcPr/>
                </a:tc>
                <a:tc rowSpan="2">
                  <a:txBody>
                    <a:bodyPr/>
                    <a:lstStyle/>
                    <a:p>
                      <a:r>
                        <a:rPr lang="en-US" sz="1400" b="1" u="none" strike="noStrike" dirty="0">
                          <a:solidFill>
                            <a:srgbClr val="000000"/>
                          </a:solidFill>
                          <a:effectLst/>
                          <a:latin typeface="+mn-lt"/>
                        </a:rPr>
                        <a:t>N</a:t>
                      </a:r>
                      <a:endParaRPr lang="en-CA" dirty="0"/>
                    </a:p>
                  </a:txBody>
                  <a:tcPr marL="4761" marR="4761" marT="4761" marB="0"/>
                </a:tc>
                <a:tc gridSpan="2">
                  <a:txBody>
                    <a:bodyPr/>
                    <a:lstStyle/>
                    <a:p>
                      <a:r>
                        <a:rPr lang="en-US" sz="1400" b="1" i="0" u="none" strike="noStrike">
                          <a:solidFill>
                            <a:srgbClr val="000000"/>
                          </a:solidFill>
                          <a:effectLst/>
                          <a:latin typeface="+mn-lt"/>
                        </a:rPr>
                        <a:t>Global underweight</a:t>
                      </a:r>
                      <a:endParaRPr lang="en-CA" dirty="0"/>
                    </a:p>
                  </a:txBody>
                  <a:tcPr marL="4761" marR="4761" marT="4761" marB="0"/>
                </a:tc>
                <a:tc hMerge="1">
                  <a:txBody>
                    <a:bodyPr/>
                    <a:lstStyle/>
                    <a:p>
                      <a:endParaRPr lang="en-CA"/>
                    </a:p>
                  </a:txBody>
                  <a:tcPr/>
                </a:tc>
                <a:tc gridSpan="2">
                  <a:txBody>
                    <a:bodyPr/>
                    <a:lstStyle/>
                    <a:p>
                      <a:r>
                        <a:rPr lang="en-US" sz="1400" b="1" u="none" strike="noStrike">
                          <a:solidFill>
                            <a:srgbClr val="000000"/>
                          </a:solidFill>
                          <a:effectLst/>
                          <a:latin typeface="+mn-lt"/>
                        </a:rPr>
                        <a:t>Moderate</a:t>
                      </a:r>
                      <a:endParaRPr lang="en-CA" dirty="0"/>
                    </a:p>
                  </a:txBody>
                  <a:tcPr marL="4761" marR="4761" marT="4761" marB="0"/>
                </a:tc>
                <a:tc hMerge="1">
                  <a:txBody>
                    <a:bodyPr/>
                    <a:lstStyle/>
                    <a:p>
                      <a:endParaRPr lang="en-CA"/>
                    </a:p>
                  </a:txBody>
                  <a:tcPr/>
                </a:tc>
                <a:tc gridSpan="2">
                  <a:txBody>
                    <a:bodyPr/>
                    <a:lstStyle/>
                    <a:p>
                      <a:r>
                        <a:rPr lang="en-US" sz="1400" b="1" i="0" u="none" strike="noStrike">
                          <a:solidFill>
                            <a:srgbClr val="000000"/>
                          </a:solidFill>
                          <a:effectLst/>
                          <a:latin typeface="+mn-lt"/>
                        </a:rPr>
                        <a:t>Severe</a:t>
                      </a:r>
                      <a:endParaRPr lang="en-CA" dirty="0"/>
                    </a:p>
                  </a:txBody>
                  <a:tcPr marL="4761" marR="4761" marT="4761" marB="0"/>
                </a:tc>
                <a:tc hMerge="1">
                  <a:txBody>
                    <a:bodyPr/>
                    <a:lstStyle/>
                    <a:p>
                      <a:endParaRPr lang="en-CA"/>
                    </a:p>
                  </a:txBody>
                  <a:tcPr/>
                </a:tc>
                <a:extLst>
                  <a:ext uri="{0D108BD9-81ED-4DB2-BD59-A6C34878D82A}">
                    <a16:rowId xmlns:a16="http://schemas.microsoft.com/office/drawing/2014/main" val="132867120"/>
                  </a:ext>
                </a:extLst>
              </a:tr>
              <a:tr h="214651">
                <a:tc vMerge="1">
                  <a:txBody>
                    <a:bodyPr/>
                    <a:lstStyle/>
                    <a:p>
                      <a:endParaRPr lang="en-US"/>
                    </a:p>
                  </a:txBody>
                  <a:tcPr/>
                </a:tc>
                <a:tc vMerge="1">
                  <a:txBody>
                    <a:bodyPr/>
                    <a:lstStyle/>
                    <a:p>
                      <a:endParaRPr lang="en-US"/>
                    </a:p>
                  </a:txBody>
                  <a:tcPr/>
                </a:tc>
                <a:tc vMerge="1">
                  <a:txBody>
                    <a:bodyPr/>
                    <a:lstStyle/>
                    <a:p>
                      <a:endParaRPr lang="en-CA"/>
                    </a:p>
                  </a:txBody>
                  <a:tcPr/>
                </a:tc>
                <a:tc>
                  <a:txBody>
                    <a:bodyPr/>
                    <a:lstStyle/>
                    <a:p>
                      <a:r>
                        <a:rPr lang="en-US" sz="1400" b="1" u="none" strike="noStrike" dirty="0">
                          <a:solidFill>
                            <a:srgbClr val="000000"/>
                          </a:solidFill>
                          <a:effectLst/>
                          <a:latin typeface="+mn-lt"/>
                        </a:rPr>
                        <a:t>n</a:t>
                      </a:r>
                      <a:endParaRPr lang="en-CA" dirty="0"/>
                    </a:p>
                  </a:txBody>
                  <a:tcPr marL="4761" marR="4761" marT="4761" marB="0"/>
                </a:tc>
                <a:tc>
                  <a:txBody>
                    <a:bodyPr/>
                    <a:lstStyle/>
                    <a:p>
                      <a:r>
                        <a:rPr lang="en-US" sz="1400" b="1" u="none" strike="noStrike" dirty="0">
                          <a:solidFill>
                            <a:srgbClr val="000000"/>
                          </a:solidFill>
                          <a:effectLst/>
                          <a:latin typeface="+mn-lt"/>
                        </a:rPr>
                        <a:t>% (95% CI)</a:t>
                      </a:r>
                      <a:endParaRPr lang="en-CA" dirty="0"/>
                    </a:p>
                  </a:txBody>
                  <a:tcPr marL="4761" marR="4761" marT="4761" marB="0"/>
                </a:tc>
                <a:tc>
                  <a:txBody>
                    <a:bodyPr/>
                    <a:lstStyle/>
                    <a:p>
                      <a:r>
                        <a:rPr lang="en-US" sz="1400" b="1" u="none" strike="noStrike" dirty="0">
                          <a:solidFill>
                            <a:srgbClr val="000000"/>
                          </a:solidFill>
                          <a:effectLst/>
                          <a:latin typeface="+mn-lt"/>
                        </a:rPr>
                        <a:t>n</a:t>
                      </a:r>
                      <a:endParaRPr lang="en-CA" dirty="0"/>
                    </a:p>
                  </a:txBody>
                  <a:tcPr marL="4761" marR="4761" marT="4761" marB="0"/>
                </a:tc>
                <a:tc>
                  <a:txBody>
                    <a:bodyPr/>
                    <a:lstStyle/>
                    <a:p>
                      <a:r>
                        <a:rPr lang="en-US" sz="1400" b="1" u="none" strike="noStrike" dirty="0">
                          <a:solidFill>
                            <a:srgbClr val="000000"/>
                          </a:solidFill>
                          <a:effectLst/>
                          <a:latin typeface="+mn-lt"/>
                        </a:rPr>
                        <a:t>% (95% CI)</a:t>
                      </a:r>
                      <a:endParaRPr lang="en-CA" dirty="0"/>
                    </a:p>
                  </a:txBody>
                  <a:tcPr marL="4761" marR="4761" marT="4761" marB="0"/>
                </a:tc>
                <a:tc>
                  <a:txBody>
                    <a:bodyPr/>
                    <a:lstStyle/>
                    <a:p>
                      <a:r>
                        <a:rPr lang="en-US" sz="1400" b="1" u="none" strike="noStrike" dirty="0">
                          <a:solidFill>
                            <a:srgbClr val="000000"/>
                          </a:solidFill>
                          <a:effectLst/>
                          <a:latin typeface="+mn-lt"/>
                        </a:rPr>
                        <a:t>n</a:t>
                      </a:r>
                      <a:endParaRPr lang="en-CA" dirty="0"/>
                    </a:p>
                  </a:txBody>
                  <a:tcPr marL="4761" marR="4761" marT="4761" marB="0"/>
                </a:tc>
                <a:tc>
                  <a:txBody>
                    <a:bodyPr/>
                    <a:lstStyle/>
                    <a:p>
                      <a:r>
                        <a:rPr lang="en-US" sz="1400" b="1" u="none" strike="noStrike" dirty="0">
                          <a:solidFill>
                            <a:srgbClr val="000000"/>
                          </a:solidFill>
                          <a:effectLst/>
                          <a:latin typeface="+mn-lt"/>
                        </a:rPr>
                        <a:t>% (95% CI)</a:t>
                      </a:r>
                      <a:endParaRPr lang="en-CA" dirty="0"/>
                    </a:p>
                  </a:txBody>
                  <a:tcPr marL="4761" marR="4761" marT="4761" marB="0"/>
                </a:tc>
                <a:extLst>
                  <a:ext uri="{0D108BD9-81ED-4DB2-BD59-A6C34878D82A}">
                    <a16:rowId xmlns:a16="http://schemas.microsoft.com/office/drawing/2014/main" val="1310193522"/>
                  </a:ext>
                </a:extLst>
              </a:tr>
              <a:tr h="244645">
                <a:tc>
                  <a:txBody>
                    <a:bodyPr/>
                    <a:lstStyle/>
                    <a:p>
                      <a:pPr algn="l" fontAlgn="t"/>
                      <a:endParaRPr lang="en-US" sz="1600" b="1" i="0" u="none" strike="noStrike" dirty="0">
                        <a:solidFill>
                          <a:srgbClr val="000000"/>
                        </a:solidFill>
                        <a:effectLst/>
                        <a:latin typeface="+mn-lt"/>
                      </a:endParaRPr>
                    </a:p>
                  </a:txBody>
                  <a:tcPr marL="4761" marR="4761" marT="4761" marB="0"/>
                </a:tc>
                <a:tc gridSpan="8">
                  <a:txBody>
                    <a:bodyPr/>
                    <a:lstStyle/>
                    <a:p>
                      <a:pPr algn="ctr" fontAlgn="t"/>
                      <a:r>
                        <a:rPr lang="en-US" sz="1600" u="none" strike="noStrike" dirty="0">
                          <a:solidFill>
                            <a:srgbClr val="000000"/>
                          </a:solidFill>
                          <a:effectLst/>
                          <a:latin typeface="+mn-lt"/>
                        </a:rPr>
                        <a:t> </a:t>
                      </a:r>
                      <a:endParaRPr lang="en-US" sz="1600" b="1" i="0" u="none" strike="noStrike" dirty="0">
                        <a:solidFill>
                          <a:srgbClr val="000000"/>
                        </a:solidFill>
                        <a:effectLst/>
                        <a:latin typeface="+mn-lt"/>
                      </a:endParaRPr>
                    </a:p>
                  </a:txBody>
                  <a:tcPr marL="4761" marR="4761" marT="4761"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739574633"/>
                  </a:ext>
                </a:extLst>
              </a:tr>
              <a:tr h="214651">
                <a:tc rowSpan="3">
                  <a:txBody>
                    <a:bodyPr/>
                    <a:lstStyle/>
                    <a:p>
                      <a:pPr algn="l" fontAlgn="t"/>
                      <a:r>
                        <a:rPr lang="en-US" sz="1400" b="0" i="0" u="none" strike="noStrike" dirty="0">
                          <a:solidFill>
                            <a:srgbClr val="000000"/>
                          </a:solidFill>
                          <a:effectLst/>
                          <a:latin typeface="+mn-lt"/>
                        </a:rPr>
                        <a:t>Lusaka Urban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292</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43</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14.7% (11.1 - 19.3 95% CI)</a:t>
                      </a:r>
                      <a:endParaRPr lang="en-US" sz="1400" b="0" i="0" u="none" strike="noStrike" dirty="0">
                        <a:solidFill>
                          <a:srgbClr val="000000"/>
                        </a:solidFill>
                        <a:effectLst/>
                        <a:latin typeface="+mn-lt"/>
                      </a:endParaRPr>
                    </a:p>
                  </a:txBody>
                  <a:tcPr marL="4761" marR="4761" marT="4761" marB="0">
                    <a:solidFill>
                      <a:srgbClr val="FFFF00"/>
                    </a:solidFill>
                  </a:tcPr>
                </a:tc>
                <a:tc>
                  <a:txBody>
                    <a:bodyPr/>
                    <a:lstStyle/>
                    <a:p>
                      <a:pPr algn="ctr" fontAlgn="t"/>
                      <a:r>
                        <a:rPr lang="en-US" dirty="0">
                          <a:solidFill>
                            <a:srgbClr val="000000"/>
                          </a:solidFill>
                        </a:rPr>
                        <a:t>37</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l" fontAlgn="t"/>
                      <a:r>
                        <a:rPr lang="it-IT" sz="1400" b="0" i="0" u="none" strike="noStrike">
                          <a:solidFill>
                            <a:srgbClr val="000000"/>
                          </a:solidFill>
                          <a:effectLst/>
                          <a:latin typeface="+mn-lt"/>
                        </a:rPr>
                        <a:t>12.7% (9.3 - 17.0 95% CI)</a:t>
                      </a:r>
                      <a:endParaRPr lang="en-US" sz="1400" b="0" i="0" u="none" strike="noStrike" dirty="0">
                        <a:solidFill>
                          <a:srgbClr val="000000"/>
                        </a:solidFill>
                        <a:effectLst/>
                        <a:latin typeface="+mn-lt"/>
                      </a:endParaRPr>
                    </a:p>
                  </a:txBody>
                  <a:tcPr marL="4761" marR="4761" marT="4761" marB="0" anchor="b">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6</a:t>
                      </a:r>
                    </a:p>
                  </a:txBody>
                  <a:tcPr marL="4761" marR="4761" marT="4761" marB="0">
                    <a:solidFill>
                      <a:schemeClr val="accent3">
                        <a:lumMod val="20000"/>
                        <a:lumOff val="80000"/>
                      </a:schemeClr>
                    </a:solidFill>
                  </a:tcPr>
                </a:tc>
                <a:tc>
                  <a:txBody>
                    <a:bodyPr/>
                    <a:lstStyle/>
                    <a:p>
                      <a:pPr algn="l" fontAlgn="t"/>
                      <a:r>
                        <a:rPr lang="it-IT" sz="1400" b="0" dirty="0">
                          <a:solidFill>
                            <a:srgbClr val="000000"/>
                          </a:solidFill>
                          <a:latin typeface="+mn-lt"/>
                        </a:rPr>
                        <a:t>2.1% (1.0 - 4.3 95% CI)</a:t>
                      </a:r>
                      <a:endParaRPr lang="en-US" sz="1400" b="0" i="0" u="none" strike="noStrike" dirty="0">
                        <a:solidFill>
                          <a:srgbClr val="000000"/>
                        </a:solidFill>
                        <a:effectLst/>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52067704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147</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28</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19.0% (13.4 - 26.4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24</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16.3% (10.8 - 23.9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4</a:t>
                      </a:r>
                    </a:p>
                  </a:txBody>
                  <a:tcPr marL="4761" marR="4761" marT="4761" marB="0"/>
                </a:tc>
                <a:tc>
                  <a:txBody>
                    <a:bodyPr/>
                    <a:lstStyle/>
                    <a:p>
                      <a:pPr algn="l" fontAlgn="t"/>
                      <a:r>
                        <a:rPr lang="it-IT" sz="1400" b="0" dirty="0">
                          <a:solidFill>
                            <a:srgbClr val="000000"/>
                          </a:solidFill>
                          <a:latin typeface="+mn-lt"/>
                        </a:rPr>
                        <a:t>2.7% (1.1 - 6.8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373616847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145</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15</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10.3% (5.9 - 17.4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13</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dirty="0">
                          <a:solidFill>
                            <a:srgbClr val="000000"/>
                          </a:solidFill>
                          <a:latin typeface="+mn-lt"/>
                        </a:rPr>
                        <a:t>9.0% (4.9 - 15.8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a:solidFill>
                            <a:srgbClr val="000000"/>
                          </a:solidFill>
                          <a:latin typeface="+mn-lt"/>
                        </a:rPr>
                        <a:t>1.4% (0.3 - 5.4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328817307"/>
                  </a:ext>
                </a:extLst>
              </a:tr>
              <a:tr h="214651">
                <a:tc rowSpan="3">
                  <a:txBody>
                    <a:bodyPr/>
                    <a:lstStyle/>
                    <a:p>
                      <a:pPr algn="l" fontAlgn="t"/>
                      <a:r>
                        <a:rPr lang="en-US" sz="1400" b="0" i="0" u="none" strike="noStrike" dirty="0">
                          <a:solidFill>
                            <a:srgbClr val="000000"/>
                          </a:solidFill>
                          <a:effectLst/>
                          <a:latin typeface="+mn-lt"/>
                        </a:rPr>
                        <a:t>Lusaka Rural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351</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40</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11.4% (8.5 - 15.1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32</a:t>
                      </a: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9.1% (6.5 - 12.6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dirty="0">
                          <a:solidFill>
                            <a:srgbClr val="000000"/>
                          </a:solidFill>
                        </a:rPr>
                        <a:t>8</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l" fontAlgn="t"/>
                      <a:r>
                        <a:rPr lang="it-IT" sz="1400" b="0" dirty="0">
                          <a:solidFill>
                            <a:srgbClr val="000000"/>
                          </a:solidFill>
                          <a:latin typeface="+mn-lt"/>
                        </a:rPr>
                        <a:t>2.3% (1.2 - 4.4 95% CI)</a:t>
                      </a:r>
                      <a:endParaRPr lang="en-US" sz="1400" b="0" i="0" u="none" strike="noStrike" dirty="0">
                        <a:solidFill>
                          <a:srgbClr val="000000"/>
                        </a:solidFill>
                        <a:effectLst/>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4079598304"/>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180</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26</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14.4% (9.5 - 21.4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a:solidFill>
                            <a:srgbClr val="000000"/>
                          </a:solidFill>
                          <a:effectLst/>
                          <a:latin typeface="+mn-lt"/>
                        </a:rPr>
                        <a:t>19</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a:solidFill>
                            <a:srgbClr val="000000"/>
                          </a:solidFill>
                          <a:effectLst/>
                          <a:latin typeface="+mn-lt"/>
                        </a:rPr>
                        <a:t>10.6% (6.4 - 17.0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7</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dirty="0">
                          <a:solidFill>
                            <a:srgbClr val="000000"/>
                          </a:solidFill>
                          <a:latin typeface="+mn-lt"/>
                        </a:rPr>
                        <a:t>3.9% (1.9 - 7.7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812716613"/>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171</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14</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a:solidFill>
                            <a:srgbClr val="000000"/>
                          </a:solidFill>
                          <a:effectLst/>
                          <a:latin typeface="+mn-lt"/>
                        </a:rPr>
                        <a:t>8.2% (5.0 - 13.2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13</a:t>
                      </a:r>
                    </a:p>
                  </a:txBody>
                  <a:tcPr marL="4761" marR="4761" marT="4761" marB="0"/>
                </a:tc>
                <a:tc>
                  <a:txBody>
                    <a:bodyPr/>
                    <a:lstStyle/>
                    <a:p>
                      <a:pPr algn="l" fontAlgn="t"/>
                      <a:r>
                        <a:rPr lang="it-IT" sz="1400" b="0" i="0" u="none" strike="noStrike">
                          <a:solidFill>
                            <a:srgbClr val="000000"/>
                          </a:solidFill>
                          <a:effectLst/>
                          <a:latin typeface="+mn-lt"/>
                        </a:rPr>
                        <a:t>7.6% (4.5 - 12.6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1</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a:solidFill>
                            <a:srgbClr val="000000"/>
                          </a:solidFill>
                          <a:latin typeface="+mn-lt"/>
                        </a:rPr>
                        <a:t>0.6% (0.1 - 4.2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436834092"/>
                  </a:ext>
                </a:extLst>
              </a:tr>
              <a:tr h="214651">
                <a:tc rowSpan="3">
                  <a:txBody>
                    <a:bodyPr/>
                    <a:lstStyle/>
                    <a:p>
                      <a:pPr algn="l" fontAlgn="t"/>
                      <a:r>
                        <a:rPr lang="en-US" sz="1400" b="0" i="0" u="none" strike="noStrike" dirty="0">
                          <a:solidFill>
                            <a:srgbClr val="000000"/>
                          </a:solidFill>
                          <a:effectLst/>
                          <a:latin typeface="+mn-lt"/>
                        </a:rPr>
                        <a:t>Northwestern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390</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34</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8.7% (6.1 - 12.4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dirty="0">
                          <a:solidFill>
                            <a:srgbClr val="000000"/>
                          </a:solidFill>
                        </a:rPr>
                        <a:t>32</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l" fontAlgn="t"/>
                      <a:r>
                        <a:rPr lang="it-IT" sz="1400" b="0" i="0" u="none" strike="noStrike">
                          <a:solidFill>
                            <a:srgbClr val="000000"/>
                          </a:solidFill>
                          <a:effectLst/>
                          <a:latin typeface="+mn-lt"/>
                        </a:rPr>
                        <a:t>8.2% (5.6 - 11.9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2</a:t>
                      </a:r>
                    </a:p>
                  </a:txBody>
                  <a:tcPr marL="4761" marR="4761" marT="4761" marB="0">
                    <a:solidFill>
                      <a:schemeClr val="accent3">
                        <a:lumMod val="20000"/>
                        <a:lumOff val="80000"/>
                      </a:schemeClr>
                    </a:solidFill>
                  </a:tcPr>
                </a:tc>
                <a:tc>
                  <a:txBody>
                    <a:bodyPr/>
                    <a:lstStyle/>
                    <a:p>
                      <a:pPr algn="l" fontAlgn="t"/>
                      <a:r>
                        <a:rPr lang="it-IT" sz="1400" b="0" dirty="0">
                          <a:solidFill>
                            <a:srgbClr val="000000"/>
                          </a:solidFill>
                          <a:latin typeface="+mn-lt"/>
                        </a:rPr>
                        <a:t>0.5% (0.1 - 2.1 95% CI)</a:t>
                      </a:r>
                      <a:endParaRPr lang="en-US" sz="1400" b="0" i="0" u="none" strike="noStrike" dirty="0">
                        <a:solidFill>
                          <a:srgbClr val="000000"/>
                        </a:solidFill>
                        <a:effectLst/>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2679649914"/>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194</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19</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9.8% (6.4 - 14.7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17</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8.8% (5.6 - 13.4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dirty="0">
                          <a:solidFill>
                            <a:srgbClr val="000000"/>
                          </a:solidFill>
                          <a:latin typeface="+mn-lt"/>
                        </a:rPr>
                        <a:t>1.0% (0.2 - 4.2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458462341"/>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196</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15</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a:solidFill>
                            <a:srgbClr val="000000"/>
                          </a:solidFill>
                          <a:effectLst/>
                          <a:latin typeface="+mn-lt"/>
                        </a:rPr>
                        <a:t>7.7% (4.5 - 12.7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15</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7.7% (4.5 - 12.7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a:solidFill>
                            <a:srgbClr val="000000"/>
                          </a:solidFill>
                          <a:effectLst/>
                          <a:latin typeface="+mn-lt"/>
                        </a:rPr>
                        <a:t>0</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a:solidFill>
                            <a:srgbClr val="000000"/>
                          </a:solidFill>
                          <a:latin typeface="+mn-lt"/>
                        </a:rPr>
                        <a:t>0.0% (0.0 - 0.0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3931791204"/>
                  </a:ext>
                </a:extLst>
              </a:tr>
              <a:tr h="214651">
                <a:tc rowSpan="3">
                  <a:txBody>
                    <a:bodyPr/>
                    <a:lstStyle/>
                    <a:p>
                      <a:pPr algn="l" fontAlgn="t"/>
                      <a:r>
                        <a:rPr lang="en-US" sz="1400" b="0" i="0" u="none" strike="noStrike" dirty="0">
                          <a:solidFill>
                            <a:srgbClr val="000000"/>
                          </a:solidFill>
                          <a:effectLst/>
                          <a:latin typeface="+mn-lt"/>
                        </a:rPr>
                        <a:t>Western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337</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47</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13.9% (10.0 - 19.1 95% CI)</a:t>
                      </a:r>
                      <a:endParaRPr lang="en-US" sz="1400" b="0" i="0" u="none" strike="noStrike" dirty="0">
                        <a:solidFill>
                          <a:srgbClr val="000000"/>
                        </a:solidFill>
                        <a:effectLst/>
                        <a:latin typeface="+mn-lt"/>
                      </a:endParaRPr>
                    </a:p>
                  </a:txBody>
                  <a:tcPr marL="4761" marR="4761" marT="4761" marB="0">
                    <a:solidFill>
                      <a:srgbClr val="FFFF00"/>
                    </a:solidFill>
                  </a:tcPr>
                </a:tc>
                <a:tc>
                  <a:txBody>
                    <a:bodyPr/>
                    <a:lstStyle/>
                    <a:p>
                      <a:pPr algn="ctr" fontAlgn="t"/>
                      <a:r>
                        <a:rPr lang="en-US" dirty="0">
                          <a:solidFill>
                            <a:srgbClr val="000000"/>
                          </a:solidFill>
                        </a:rPr>
                        <a:t>42</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12.5% (8.9 - 17.1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5</a:t>
                      </a:r>
                    </a:p>
                  </a:txBody>
                  <a:tcPr marL="4761" marR="4761" marT="4761" marB="0">
                    <a:solidFill>
                      <a:schemeClr val="accent3">
                        <a:lumMod val="20000"/>
                        <a:lumOff val="80000"/>
                      </a:schemeClr>
                    </a:solidFill>
                  </a:tcPr>
                </a:tc>
                <a:tc>
                  <a:txBody>
                    <a:bodyPr/>
                    <a:lstStyle/>
                    <a:p>
                      <a:pPr algn="l" fontAlgn="t"/>
                      <a:r>
                        <a:rPr lang="it-IT" sz="1400" b="0" dirty="0">
                          <a:solidFill>
                            <a:srgbClr val="000000"/>
                          </a:solidFill>
                          <a:latin typeface="+mn-lt"/>
                        </a:rPr>
                        <a:t>1.5% (0.4 - 5.4 95% CI)</a:t>
                      </a:r>
                      <a:endParaRPr lang="en-US" sz="1400" b="0" i="0" u="none" strike="noStrike" dirty="0">
                        <a:solidFill>
                          <a:srgbClr val="000000"/>
                        </a:solidFill>
                        <a:effectLst/>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650756762"/>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170</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28</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a:solidFill>
                            <a:srgbClr val="000000"/>
                          </a:solidFill>
                          <a:effectLst/>
                          <a:latin typeface="+mn-lt"/>
                        </a:rPr>
                        <a:t>16.5% (11.5 - 23.0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25</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14.7% (10.2 - 20.8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a:solidFill>
                            <a:srgbClr val="000000"/>
                          </a:solidFill>
                          <a:effectLst/>
                          <a:latin typeface="+mn-lt"/>
                        </a:rPr>
                        <a:t>3</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dirty="0">
                          <a:solidFill>
                            <a:srgbClr val="000000"/>
                          </a:solidFill>
                          <a:latin typeface="+mn-lt"/>
                        </a:rPr>
                        <a:t>1.8% (0.4 - 7.6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1267349380"/>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167</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19</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a:solidFill>
                            <a:srgbClr val="000000"/>
                          </a:solidFill>
                          <a:effectLst/>
                          <a:latin typeface="+mn-lt"/>
                        </a:rPr>
                        <a:t>11.4% (7.2 - 17.6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a:solidFill>
                            <a:srgbClr val="000000"/>
                          </a:solidFill>
                        </a:rPr>
                        <a:t>17</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a:solidFill>
                            <a:srgbClr val="000000"/>
                          </a:solidFill>
                          <a:effectLst/>
                          <a:latin typeface="+mn-lt"/>
                        </a:rPr>
                        <a:t>10.2% (6.3 - 16.0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2</a:t>
                      </a:r>
                    </a:p>
                  </a:txBody>
                  <a:tcPr marL="4761" marR="4761" marT="4761" marB="0"/>
                </a:tc>
                <a:tc>
                  <a:txBody>
                    <a:bodyPr/>
                    <a:lstStyle/>
                    <a:p>
                      <a:pPr algn="l" fontAlgn="t"/>
                      <a:r>
                        <a:rPr lang="it-IT" sz="1400" b="0" dirty="0">
                          <a:solidFill>
                            <a:srgbClr val="000000"/>
                          </a:solidFill>
                          <a:latin typeface="+mn-lt"/>
                        </a:rPr>
                        <a:t>1.2% (0.3 - 4.9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2882871844"/>
                  </a:ext>
                </a:extLst>
              </a:tr>
              <a:tr h="214651">
                <a:tc rowSpan="3">
                  <a:txBody>
                    <a:bodyPr/>
                    <a:lstStyle/>
                    <a:p>
                      <a:pPr algn="l" fontAlgn="t"/>
                      <a:r>
                        <a:rPr lang="en-US" sz="1400" b="0" i="0" u="none" strike="noStrike" dirty="0">
                          <a:solidFill>
                            <a:srgbClr val="000000"/>
                          </a:solidFill>
                          <a:effectLst/>
                          <a:latin typeface="+mn-lt"/>
                        </a:rPr>
                        <a:t>Central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412</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60</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14.6% (11.2 - 18.7 95% CI)</a:t>
                      </a:r>
                      <a:endParaRPr lang="en-US" sz="1400" b="0" i="0" u="none" strike="noStrike" dirty="0">
                        <a:solidFill>
                          <a:srgbClr val="000000"/>
                        </a:solidFill>
                        <a:effectLst/>
                        <a:latin typeface="+mn-lt"/>
                      </a:endParaRPr>
                    </a:p>
                  </a:txBody>
                  <a:tcPr marL="4761" marR="4761" marT="4761" marB="0">
                    <a:solidFill>
                      <a:srgbClr val="FFFF00"/>
                    </a:solidFill>
                  </a:tcPr>
                </a:tc>
                <a:tc>
                  <a:txBody>
                    <a:bodyPr/>
                    <a:lstStyle/>
                    <a:p>
                      <a:pPr algn="ctr" fontAlgn="t"/>
                      <a:r>
                        <a:rPr lang="en-US" dirty="0">
                          <a:solidFill>
                            <a:srgbClr val="000000"/>
                          </a:solidFill>
                        </a:rPr>
                        <a:t>40</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l" fontAlgn="t"/>
                      <a:r>
                        <a:rPr lang="it-IT" sz="1400" b="0" i="0" u="none" strike="noStrike">
                          <a:solidFill>
                            <a:srgbClr val="000000"/>
                          </a:solidFill>
                          <a:effectLst/>
                          <a:latin typeface="+mn-lt"/>
                        </a:rPr>
                        <a:t>9.7% (7.3 - 12.7 95% CI)</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ctr" fontAlgn="t"/>
                      <a:r>
                        <a:rPr lang="en-US" sz="1400" b="0" i="0" u="none" strike="noStrike">
                          <a:solidFill>
                            <a:srgbClr val="000000"/>
                          </a:solidFill>
                          <a:effectLst/>
                          <a:latin typeface="+mn-lt"/>
                        </a:rPr>
                        <a:t>20</a:t>
                      </a:r>
                      <a:endParaRPr lang="en-US" sz="1400" b="0" i="0" u="none" strike="noStrike" dirty="0">
                        <a:solidFill>
                          <a:srgbClr val="000000"/>
                        </a:solidFill>
                        <a:effectLst/>
                        <a:latin typeface="+mn-lt"/>
                      </a:endParaRPr>
                    </a:p>
                  </a:txBody>
                  <a:tcPr marL="4761" marR="4761" marT="4761" marB="0">
                    <a:solidFill>
                      <a:schemeClr val="accent3">
                        <a:lumMod val="20000"/>
                        <a:lumOff val="80000"/>
                      </a:schemeClr>
                    </a:solidFill>
                  </a:tcPr>
                </a:tc>
                <a:tc>
                  <a:txBody>
                    <a:bodyPr/>
                    <a:lstStyle/>
                    <a:p>
                      <a:pPr algn="l" fontAlgn="t"/>
                      <a:r>
                        <a:rPr lang="it-IT" sz="1400" b="0" dirty="0">
                          <a:solidFill>
                            <a:srgbClr val="000000"/>
                          </a:solidFill>
                          <a:latin typeface="+mn-lt"/>
                        </a:rPr>
                        <a:t>4.9% (3.0 - 7.9 95% CI)</a:t>
                      </a:r>
                      <a:endParaRPr lang="en-US" sz="1400" b="0" i="0" u="none" strike="noStrike" dirty="0">
                        <a:solidFill>
                          <a:srgbClr val="000000"/>
                        </a:solidFill>
                        <a:effectLst/>
                        <a:latin typeface="+mn-lt"/>
                      </a:endParaRPr>
                    </a:p>
                  </a:txBody>
                  <a:tcPr marL="72000" marR="4761" marT="4761" marB="0">
                    <a:solidFill>
                      <a:schemeClr val="accent3">
                        <a:lumMod val="20000"/>
                        <a:lumOff val="80000"/>
                      </a:schemeClr>
                    </a:solidFill>
                  </a:tcPr>
                </a:tc>
                <a:extLst>
                  <a:ext uri="{0D108BD9-81ED-4DB2-BD59-A6C34878D82A}">
                    <a16:rowId xmlns:a16="http://schemas.microsoft.com/office/drawing/2014/main" val="792380101"/>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205</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36</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17.6% (12.8 - 23.5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21</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10.2% (6.9 - 15.0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15</a:t>
                      </a:r>
                    </a:p>
                  </a:txBody>
                  <a:tcPr marL="4761" marR="4761" marT="4761" marB="0"/>
                </a:tc>
                <a:tc>
                  <a:txBody>
                    <a:bodyPr/>
                    <a:lstStyle/>
                    <a:p>
                      <a:pPr algn="l" fontAlgn="t"/>
                      <a:r>
                        <a:rPr lang="it-IT" sz="1400" b="0" dirty="0">
                          <a:solidFill>
                            <a:srgbClr val="000000"/>
                          </a:solidFill>
                          <a:latin typeface="+mn-lt"/>
                        </a:rPr>
                        <a:t>7.3% (4.4 - 12.0 95% 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1916136052"/>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a:solidFill>
                            <a:srgbClr val="000000"/>
                          </a:solidFill>
                          <a:effectLst/>
                          <a:latin typeface="+mn-lt"/>
                        </a:rPr>
                        <a:t>207</a:t>
                      </a:r>
                      <a:endParaRPr lang="en-US" sz="1400" b="0" i="0" u="none" strike="noStrike" dirty="0">
                        <a:solidFill>
                          <a:srgbClr val="000000"/>
                        </a:solidFill>
                        <a:effectLst/>
                        <a:latin typeface="+mn-lt"/>
                      </a:endParaRPr>
                    </a:p>
                  </a:txBody>
                  <a:tcPr marL="4761" marR="4761" marT="4761" marB="0"/>
                </a:tc>
                <a:tc>
                  <a:txBody>
                    <a:bodyPr/>
                    <a:lstStyle/>
                    <a:p>
                      <a:pPr algn="l" fontAlgn="t"/>
                      <a:r>
                        <a:rPr lang="en-US" sz="1400" b="0" i="0" u="none" strike="noStrike">
                          <a:solidFill>
                            <a:srgbClr val="000000"/>
                          </a:solidFill>
                          <a:effectLst/>
                          <a:latin typeface="+mn-lt"/>
                        </a:rPr>
                        <a:t>24</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11.6% (7.9 - 16.8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dirty="0">
                          <a:solidFill>
                            <a:srgbClr val="000000"/>
                          </a:solidFill>
                        </a:rPr>
                        <a:t>19</a:t>
                      </a:r>
                      <a:endParaRPr lang="en-US" sz="1400" b="0" i="0" u="none" strike="noStrike" dirty="0">
                        <a:solidFill>
                          <a:srgbClr val="000000"/>
                        </a:solidFill>
                        <a:effectLst/>
                        <a:latin typeface="+mn-lt"/>
                      </a:endParaRPr>
                    </a:p>
                  </a:txBody>
                  <a:tcPr marL="4761" marR="4761" marT="4761" marB="0"/>
                </a:tc>
                <a:tc>
                  <a:txBody>
                    <a:bodyPr/>
                    <a:lstStyle/>
                    <a:p>
                      <a:pPr algn="l" fontAlgn="t"/>
                      <a:r>
                        <a:rPr lang="it-IT" sz="1400" b="0" i="0" u="none" strike="noStrike" dirty="0">
                          <a:solidFill>
                            <a:srgbClr val="000000"/>
                          </a:solidFill>
                          <a:effectLst/>
                          <a:latin typeface="+mn-lt"/>
                        </a:rPr>
                        <a:t>9.2% (6.2 - 13.5 95% CI)</a:t>
                      </a:r>
                      <a:endParaRPr lang="en-US" sz="1400" b="0" i="0" u="none" strike="noStrike" dirty="0">
                        <a:solidFill>
                          <a:srgbClr val="000000"/>
                        </a:solidFill>
                        <a:effectLst/>
                        <a:latin typeface="+mn-lt"/>
                      </a:endParaRPr>
                    </a:p>
                  </a:txBody>
                  <a:tcPr marL="4761" marR="4761" marT="4761" marB="0"/>
                </a:tc>
                <a:tc>
                  <a:txBody>
                    <a:bodyPr/>
                    <a:lstStyle/>
                    <a:p>
                      <a:pPr algn="ctr" fontAlgn="t"/>
                      <a:r>
                        <a:rPr lang="en-US" sz="1400" b="0" i="0" u="none" strike="noStrike" dirty="0">
                          <a:solidFill>
                            <a:srgbClr val="000000"/>
                          </a:solidFill>
                          <a:effectLst/>
                          <a:latin typeface="+mn-lt"/>
                        </a:rPr>
                        <a:t>5</a:t>
                      </a:r>
                    </a:p>
                  </a:txBody>
                  <a:tcPr marL="4761" marR="4761" marT="4761" marB="0"/>
                </a:tc>
                <a:tc>
                  <a:txBody>
                    <a:bodyPr/>
                    <a:lstStyle/>
                    <a:p>
                      <a:pPr algn="l" fontAlgn="t"/>
                      <a:r>
                        <a:rPr lang="it-IT" sz="1400" b="0" dirty="0">
                          <a:solidFill>
                            <a:srgbClr val="000000"/>
                          </a:solidFill>
                          <a:latin typeface="+mn-lt"/>
                        </a:rPr>
                        <a:t>2.4% (1.0 - 5.7 95% CI)</a:t>
                      </a:r>
                      <a:endParaRPr lang="en-US" sz="1400" b="0" i="0" u="none" strike="noStrike" dirty="0">
                        <a:solidFill>
                          <a:srgbClr val="000000"/>
                        </a:solidFill>
                        <a:effectLst/>
                        <a:latin typeface="+mn-lt"/>
                      </a:endParaRPr>
                    </a:p>
                  </a:txBody>
                  <a:tcPr marL="72000" marR="4761" marT="4761" marB="0"/>
                </a:tc>
                <a:extLst>
                  <a:ext uri="{0D108BD9-81ED-4DB2-BD59-A6C34878D82A}">
                    <a16:rowId xmlns:a16="http://schemas.microsoft.com/office/drawing/2014/main" val="4131574221"/>
                  </a:ext>
                </a:extLst>
              </a:tr>
              <a:tr h="214651">
                <a:tc rowSpan="3">
                  <a:txBody>
                    <a:bodyPr/>
                    <a:lstStyle/>
                    <a:p>
                      <a:pPr algn="l" fontAlgn="t"/>
                      <a:r>
                        <a:rPr lang="en-US" sz="1400" b="0" i="0" u="none" strike="noStrike" dirty="0">
                          <a:solidFill>
                            <a:srgbClr val="000000"/>
                          </a:solidFill>
                          <a:effectLst/>
                          <a:latin typeface="+mn-lt"/>
                        </a:rPr>
                        <a:t>Southern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dirty="0">
                          <a:solidFill>
                            <a:srgbClr val="000000"/>
                          </a:solidFill>
                          <a:effectLst/>
                          <a:latin typeface="+mn-lt"/>
                        </a:rPr>
                        <a:t>461</a:t>
                      </a:r>
                    </a:p>
                  </a:txBody>
                  <a:tcPr marL="4761" marR="4761" marT="4761" marB="0">
                    <a:lnB w="12700" cap="flat" cmpd="sng" algn="ctr">
                      <a:solidFill>
                        <a:schemeClr val="tx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62</a:t>
                      </a:r>
                    </a:p>
                  </a:txBody>
                  <a:tcPr marL="4761" marR="4761" marT="4761" marB="0">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13.4% (10.1 - 17.7 95% CI)</a:t>
                      </a:r>
                      <a:endParaRPr lang="en-US" sz="1400" b="0" i="0" u="none" strike="noStrike" dirty="0">
                        <a:solidFill>
                          <a:srgbClr val="000000"/>
                        </a:solidFill>
                        <a:effectLst/>
                        <a:latin typeface="+mn-lt"/>
                      </a:endParaRPr>
                    </a:p>
                  </a:txBody>
                  <a:tcPr marL="4761" marR="4761" marT="4761" marB="0">
                    <a:lnB w="1270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1400" b="0" i="0" u="none" strike="noStrike" dirty="0">
                          <a:solidFill>
                            <a:srgbClr val="000000"/>
                          </a:solidFill>
                          <a:effectLst/>
                          <a:latin typeface="+mn-lt"/>
                        </a:rPr>
                        <a:t>49</a:t>
                      </a:r>
                    </a:p>
                  </a:txBody>
                  <a:tcPr marL="4761" marR="4761" marT="4761" marB="0">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10.6% (7.6 - 14.7 95% CI)</a:t>
                      </a:r>
                      <a:endParaRPr lang="en-US" sz="1400" b="0" i="0" u="none" strike="noStrike" dirty="0">
                        <a:solidFill>
                          <a:srgbClr val="000000"/>
                        </a:solidFill>
                        <a:effectLst/>
                        <a:latin typeface="+mn-lt"/>
                      </a:endParaRPr>
                    </a:p>
                  </a:txBody>
                  <a:tcPr marL="4761" marR="4761" marT="4761" marB="0">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13</a:t>
                      </a:r>
                    </a:p>
                  </a:txBody>
                  <a:tcPr marL="4761" marR="4761" marT="4761" marB="0">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2.8% (1.5 - 5.2 95% CI)</a:t>
                      </a:r>
                      <a:endParaRPr lang="en-US" sz="1400" b="0" i="0" u="none" strike="noStrike" dirty="0">
                        <a:solidFill>
                          <a:srgbClr val="000000"/>
                        </a:solidFill>
                        <a:effectLst/>
                        <a:latin typeface="+mn-lt"/>
                      </a:endParaRPr>
                    </a:p>
                  </a:txBody>
                  <a:tcPr marL="72000" marR="4761" marT="4761" marB="0">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37167758"/>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dirty="0">
                          <a:solidFill>
                            <a:srgbClr val="000000"/>
                          </a:solidFill>
                          <a:effectLst/>
                          <a:latin typeface="+mn-lt"/>
                        </a:rPr>
                        <a:t>240</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30</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12.5% (8.3 - 18.3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25</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10.4% (6.6 - 16.0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5</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2.1% (0.8 - 5.5 95% CI)</a:t>
                      </a:r>
                      <a:endParaRPr lang="en-US" sz="1400" b="0" i="0" u="none" strike="noStrike" dirty="0">
                        <a:solidFill>
                          <a:srgbClr val="000000"/>
                        </a:solidFill>
                        <a:effectLst/>
                        <a:latin typeface="+mn-lt"/>
                      </a:endParaRPr>
                    </a:p>
                  </a:txBody>
                  <a:tcPr marL="72000"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929059"/>
                  </a:ext>
                </a:extLst>
              </a:tr>
              <a:tr h="214651">
                <a:tc vMerge="1">
                  <a:txBody>
                    <a:bodyPr/>
                    <a:lstStyle/>
                    <a:p>
                      <a:endParaRPr lang="en-US"/>
                    </a:p>
                  </a:txBody>
                  <a:tcPr/>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dirty="0">
                          <a:solidFill>
                            <a:srgbClr val="000000"/>
                          </a:solidFill>
                          <a:effectLst/>
                          <a:latin typeface="+mn-lt"/>
                        </a:rPr>
                        <a:t>221</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32</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14.5% (9.9 - 20.7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24</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10.9% (7.3 - 16.0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8</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3.6% (1.6 - 8.2 95% CI)</a:t>
                      </a:r>
                      <a:endParaRPr lang="en-US" sz="1400" b="0" i="0" u="none" strike="noStrike" dirty="0">
                        <a:solidFill>
                          <a:srgbClr val="000000"/>
                        </a:solidFill>
                        <a:effectLst/>
                        <a:latin typeface="+mn-lt"/>
                      </a:endParaRPr>
                    </a:p>
                  </a:txBody>
                  <a:tcPr marL="72000"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0276476"/>
                  </a:ext>
                </a:extLst>
              </a:tr>
              <a:tr h="214651">
                <a:tc rowSpan="3">
                  <a:txBody>
                    <a:bodyPr/>
                    <a:lstStyle/>
                    <a:p>
                      <a:pPr algn="l" fontAlgn="t"/>
                      <a:r>
                        <a:rPr lang="en-US" sz="1400" b="0" i="0" u="none" strike="noStrike" dirty="0">
                          <a:solidFill>
                            <a:srgbClr val="000000"/>
                          </a:solidFill>
                          <a:effectLst/>
                          <a:latin typeface="+mn-lt"/>
                        </a:rPr>
                        <a:t>Eastern Province </a:t>
                      </a:r>
                    </a:p>
                  </a:txBody>
                  <a:tcPr marL="4761" marR="4761" marT="4761" marB="0"/>
                </a:tc>
                <a:tc>
                  <a:txBody>
                    <a:bodyPr/>
                    <a:lstStyle/>
                    <a:p>
                      <a:pPr algn="l" fontAlgn="t"/>
                      <a:r>
                        <a:rPr lang="en-US" sz="1400" u="none" strike="noStrike" dirty="0">
                          <a:solidFill>
                            <a:srgbClr val="000000"/>
                          </a:solidFill>
                          <a:effectLst/>
                          <a:latin typeface="+mn-lt"/>
                        </a:rPr>
                        <a:t>All</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dirty="0">
                          <a:solidFill>
                            <a:srgbClr val="000000"/>
                          </a:solidFill>
                          <a:effectLst/>
                          <a:latin typeface="+mn-lt"/>
                        </a:rPr>
                        <a:t>401</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51</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12.7% (8.4 - 18.8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1400" b="0" i="0" u="none" strike="noStrike" dirty="0">
                          <a:solidFill>
                            <a:srgbClr val="000000"/>
                          </a:solidFill>
                          <a:effectLst/>
                          <a:latin typeface="+mn-lt"/>
                        </a:rPr>
                        <a:t>47</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11.7% (7.9 - 17.1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1400" b="0" i="0" u="none" strike="noStrike" dirty="0">
                          <a:solidFill>
                            <a:srgbClr val="000000"/>
                          </a:solidFill>
                          <a:effectLst/>
                          <a:latin typeface="+mn-lt"/>
                        </a:rPr>
                        <a:t>4</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t"/>
                      <a:r>
                        <a:rPr lang="it-IT" sz="1400" b="0" i="0" u="none" strike="noStrike" dirty="0">
                          <a:solidFill>
                            <a:srgbClr val="000000"/>
                          </a:solidFill>
                          <a:effectLst/>
                          <a:latin typeface="+mn-lt"/>
                        </a:rPr>
                        <a:t>1.0% (0.4 - 2.6 95% CI)</a:t>
                      </a:r>
                      <a:endParaRPr lang="en-US" sz="1400" b="0" i="0" u="none" strike="noStrike" dirty="0">
                        <a:solidFill>
                          <a:srgbClr val="000000"/>
                        </a:solidFill>
                        <a:effectLst/>
                        <a:latin typeface="+mn-lt"/>
                      </a:endParaRPr>
                    </a:p>
                  </a:txBody>
                  <a:tcPr marL="72000"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9840293"/>
                  </a:ext>
                </a:extLst>
              </a:tr>
              <a:tr h="214651">
                <a:tc vMerge="1">
                  <a:txBody>
                    <a:bodyPr/>
                    <a:lstStyle/>
                    <a:p>
                      <a:pPr algn="l" fontAlgn="t"/>
                      <a:endParaRPr lang="en-US" sz="1400" b="0" i="0" u="none" strike="noStrike" dirty="0">
                        <a:solidFill>
                          <a:srgbClr val="000000"/>
                        </a:solidFill>
                        <a:effectLst/>
                        <a:latin typeface="+mn-lt"/>
                      </a:endParaRPr>
                    </a:p>
                  </a:txBody>
                  <a:tcPr marL="4761" marR="4761" marT="4761" marB="0"/>
                </a:tc>
                <a:tc>
                  <a:txBody>
                    <a:bodyPr/>
                    <a:lstStyle/>
                    <a:p>
                      <a:pPr algn="l" fontAlgn="t"/>
                      <a:r>
                        <a:rPr lang="en-US" sz="1400" u="none" strike="noStrike" dirty="0">
                          <a:solidFill>
                            <a:srgbClr val="000000"/>
                          </a:solidFill>
                          <a:effectLst/>
                          <a:latin typeface="+mn-lt"/>
                        </a:rPr>
                        <a:t>Boys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dirty="0">
                          <a:solidFill>
                            <a:srgbClr val="000000"/>
                          </a:solidFill>
                          <a:effectLst/>
                          <a:latin typeface="+mn-lt"/>
                        </a:rPr>
                        <a:t>203</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32</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15.8% (9.6 - 24.9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30</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14.8% (9.2 - 23.0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mn-lt"/>
                        </a:rPr>
                        <a:t>2</a:t>
                      </a:r>
                    </a:p>
                  </a:txBody>
                  <a:tcPr marL="4761"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it-IT" sz="1400" b="0" i="0" u="none" strike="noStrike" dirty="0">
                          <a:solidFill>
                            <a:srgbClr val="000000"/>
                          </a:solidFill>
                          <a:effectLst/>
                          <a:latin typeface="+mn-lt"/>
                        </a:rPr>
                        <a:t>1.0% (0.3 - 3.8 95% CI)</a:t>
                      </a:r>
                      <a:endParaRPr lang="en-US" sz="1400" b="0" i="0" u="none" strike="noStrike" dirty="0">
                        <a:solidFill>
                          <a:srgbClr val="000000"/>
                        </a:solidFill>
                        <a:effectLst/>
                        <a:latin typeface="+mn-lt"/>
                      </a:endParaRPr>
                    </a:p>
                  </a:txBody>
                  <a:tcPr marL="72000" marR="4761" marT="4761"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9331784"/>
                  </a:ext>
                </a:extLst>
              </a:tr>
              <a:tr h="214651">
                <a:tc vMerge="1">
                  <a:txBody>
                    <a:bodyPr/>
                    <a:lstStyle/>
                    <a:p>
                      <a:pPr algn="l" fontAlgn="t"/>
                      <a:endParaRPr lang="en-US" sz="1400" b="0" i="0" u="none" strike="noStrike" dirty="0">
                        <a:solidFill>
                          <a:srgbClr val="000000"/>
                        </a:solidFill>
                        <a:effectLst/>
                        <a:latin typeface="+mn-lt"/>
                      </a:endParaRPr>
                    </a:p>
                  </a:txBody>
                  <a:tcPr marL="4761" marR="4761" marT="4761" marB="0"/>
                </a:tc>
                <a:tc>
                  <a:txBody>
                    <a:bodyPr/>
                    <a:lstStyle/>
                    <a:p>
                      <a:pPr algn="l" fontAlgn="t"/>
                      <a:r>
                        <a:rPr lang="en-US" sz="1400" u="none" strike="noStrike" dirty="0">
                          <a:solidFill>
                            <a:srgbClr val="000000"/>
                          </a:solidFill>
                          <a:effectLst/>
                          <a:latin typeface="+mn-lt"/>
                        </a:rPr>
                        <a:t>Girls</a:t>
                      </a:r>
                      <a:endParaRPr lang="en-US" sz="1400" b="0" i="0" u="none" strike="noStrike" dirty="0">
                        <a:solidFill>
                          <a:srgbClr val="000000"/>
                        </a:solidFill>
                        <a:effectLst/>
                        <a:latin typeface="+mn-lt"/>
                      </a:endParaRPr>
                    </a:p>
                  </a:txBody>
                  <a:tcPr marL="72000" marR="4761" marT="4761" marB="0"/>
                </a:tc>
                <a:tc>
                  <a:txBody>
                    <a:bodyPr/>
                    <a:lstStyle/>
                    <a:p>
                      <a:pPr algn="l" fontAlgn="t"/>
                      <a:r>
                        <a:rPr lang="en-US" sz="1400" b="0" i="0" u="none" strike="noStrike" dirty="0">
                          <a:solidFill>
                            <a:srgbClr val="000000"/>
                          </a:solidFill>
                          <a:effectLst/>
                          <a:latin typeface="+mn-lt"/>
                        </a:rPr>
                        <a:t>198</a:t>
                      </a:r>
                    </a:p>
                  </a:txBody>
                  <a:tcPr marL="4761" marR="4761" marT="4761" marB="0">
                    <a:lnT w="12700" cap="flat" cmpd="sng" algn="ctr">
                      <a:solidFill>
                        <a:schemeClr val="tx1"/>
                      </a:solidFill>
                      <a:prstDash val="solid"/>
                      <a:round/>
                      <a:headEnd type="none" w="med" len="med"/>
                      <a:tailEnd type="none" w="med" len="med"/>
                    </a:lnT>
                  </a:tcPr>
                </a:tc>
                <a:tc>
                  <a:txBody>
                    <a:bodyPr/>
                    <a:lstStyle/>
                    <a:p>
                      <a:pPr algn="l" fontAlgn="t"/>
                      <a:r>
                        <a:rPr lang="en-US" sz="1400" b="0" i="0" u="none" strike="noStrike" dirty="0">
                          <a:solidFill>
                            <a:srgbClr val="000000"/>
                          </a:solidFill>
                          <a:effectLst/>
                          <a:latin typeface="+mn-lt"/>
                        </a:rPr>
                        <a:t>19</a:t>
                      </a:r>
                    </a:p>
                  </a:txBody>
                  <a:tcPr marL="4761" marR="4761" marT="4761" marB="0">
                    <a:lnT w="12700" cap="flat" cmpd="sng" algn="ctr">
                      <a:solidFill>
                        <a:schemeClr val="tx1"/>
                      </a:solidFill>
                      <a:prstDash val="solid"/>
                      <a:round/>
                      <a:headEnd type="none" w="med" len="med"/>
                      <a:tailEnd type="none" w="med" len="med"/>
                    </a:lnT>
                  </a:tcPr>
                </a:tc>
                <a:tc>
                  <a:txBody>
                    <a:bodyPr/>
                    <a:lstStyle/>
                    <a:p>
                      <a:pPr algn="l" fontAlgn="t"/>
                      <a:r>
                        <a:rPr lang="it-IT" sz="1400" b="0" i="0" u="none" strike="noStrike" dirty="0">
                          <a:solidFill>
                            <a:srgbClr val="000000"/>
                          </a:solidFill>
                          <a:effectLst/>
                          <a:latin typeface="+mn-lt"/>
                        </a:rPr>
                        <a:t>9.6% (5.3 - 16.9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tcPr>
                </a:tc>
                <a:tc>
                  <a:txBody>
                    <a:bodyPr/>
                    <a:lstStyle/>
                    <a:p>
                      <a:pPr algn="ctr" fontAlgn="t"/>
                      <a:r>
                        <a:rPr lang="en-US" sz="1400" b="0" i="0" u="none" strike="noStrike" dirty="0">
                          <a:solidFill>
                            <a:srgbClr val="000000"/>
                          </a:solidFill>
                          <a:effectLst/>
                          <a:latin typeface="+mn-lt"/>
                        </a:rPr>
                        <a:t>17</a:t>
                      </a:r>
                    </a:p>
                  </a:txBody>
                  <a:tcPr marL="4761" marR="4761" marT="4761" marB="0">
                    <a:lnT w="12700" cap="flat" cmpd="sng" algn="ctr">
                      <a:solidFill>
                        <a:schemeClr val="tx1"/>
                      </a:solidFill>
                      <a:prstDash val="solid"/>
                      <a:round/>
                      <a:headEnd type="none" w="med" len="med"/>
                      <a:tailEnd type="none" w="med" len="med"/>
                    </a:lnT>
                  </a:tcPr>
                </a:tc>
                <a:tc>
                  <a:txBody>
                    <a:bodyPr/>
                    <a:lstStyle/>
                    <a:p>
                      <a:pPr algn="l" fontAlgn="t"/>
                      <a:r>
                        <a:rPr lang="it-IT" sz="1400" b="0" i="0" u="none" strike="noStrike" dirty="0">
                          <a:solidFill>
                            <a:srgbClr val="000000"/>
                          </a:solidFill>
                          <a:effectLst/>
                          <a:latin typeface="+mn-lt"/>
                        </a:rPr>
                        <a:t>8.6% (4.9 - 14.7 95% CI)</a:t>
                      </a:r>
                      <a:endParaRPr lang="en-US" sz="1400" b="0" i="0" u="none" strike="noStrike" dirty="0">
                        <a:solidFill>
                          <a:srgbClr val="000000"/>
                        </a:solidFill>
                        <a:effectLst/>
                        <a:latin typeface="+mn-lt"/>
                      </a:endParaRPr>
                    </a:p>
                  </a:txBody>
                  <a:tcPr marL="4761" marR="4761" marT="4761" marB="0">
                    <a:lnT w="12700" cap="flat" cmpd="sng" algn="ctr">
                      <a:solidFill>
                        <a:schemeClr val="tx1"/>
                      </a:solidFill>
                      <a:prstDash val="solid"/>
                      <a:round/>
                      <a:headEnd type="none" w="med" len="med"/>
                      <a:tailEnd type="none" w="med" len="med"/>
                    </a:lnT>
                  </a:tcPr>
                </a:tc>
                <a:tc>
                  <a:txBody>
                    <a:bodyPr/>
                    <a:lstStyle/>
                    <a:p>
                      <a:pPr algn="ctr" fontAlgn="t"/>
                      <a:r>
                        <a:rPr lang="en-US" sz="1400" b="0" i="0" u="none" strike="noStrike" dirty="0">
                          <a:solidFill>
                            <a:srgbClr val="000000"/>
                          </a:solidFill>
                          <a:effectLst/>
                          <a:latin typeface="+mn-lt"/>
                        </a:rPr>
                        <a:t>2</a:t>
                      </a:r>
                    </a:p>
                  </a:txBody>
                  <a:tcPr marL="4761" marR="4761" marT="4761" marB="0">
                    <a:lnT w="12700" cap="flat" cmpd="sng" algn="ctr">
                      <a:solidFill>
                        <a:schemeClr val="tx1"/>
                      </a:solidFill>
                      <a:prstDash val="solid"/>
                      <a:round/>
                      <a:headEnd type="none" w="med" len="med"/>
                      <a:tailEnd type="none" w="med" len="med"/>
                    </a:lnT>
                  </a:tcPr>
                </a:tc>
                <a:tc>
                  <a:txBody>
                    <a:bodyPr/>
                    <a:lstStyle/>
                    <a:p>
                      <a:pPr algn="l" fontAlgn="t"/>
                      <a:r>
                        <a:rPr lang="it-IT" sz="1400" b="0" i="0" u="none" strike="noStrike" dirty="0">
                          <a:solidFill>
                            <a:srgbClr val="000000"/>
                          </a:solidFill>
                          <a:effectLst/>
                          <a:latin typeface="+mn-lt"/>
                        </a:rPr>
                        <a:t>1.0% (0.2 - 4.1 95% CI)</a:t>
                      </a:r>
                      <a:endParaRPr lang="en-US" sz="1400" b="0" i="0" u="none" strike="noStrike" dirty="0">
                        <a:solidFill>
                          <a:srgbClr val="000000"/>
                        </a:solidFill>
                        <a:effectLst/>
                        <a:latin typeface="+mn-lt"/>
                      </a:endParaRPr>
                    </a:p>
                  </a:txBody>
                  <a:tcPr marL="72000" marR="4761" marT="4761"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46184256"/>
                  </a:ext>
                </a:extLst>
              </a:tr>
            </a:tbl>
          </a:graphicData>
        </a:graphic>
      </p:graphicFrame>
    </p:spTree>
    <p:extLst>
      <p:ext uri="{BB962C8B-B14F-4D97-AF65-F5344CB8AC3E}">
        <p14:creationId xmlns:p14="http://schemas.microsoft.com/office/powerpoint/2010/main" val="803063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58AC-148C-4809-8D9A-3308FC20FAE3}"/>
              </a:ext>
            </a:extLst>
          </p:cNvPr>
          <p:cNvSpPr>
            <a:spLocks noGrp="1"/>
          </p:cNvSpPr>
          <p:nvPr>
            <p:ph type="title"/>
          </p:nvPr>
        </p:nvSpPr>
        <p:spPr>
          <a:xfrm>
            <a:off x="-606132" y="761555"/>
            <a:ext cx="10972800" cy="570868"/>
          </a:xfrm>
        </p:spPr>
        <p:txBody>
          <a:bodyPr>
            <a:noAutofit/>
          </a:bodyPr>
          <a:lstStyle/>
          <a:p>
            <a:pPr algn="ctr"/>
            <a:r>
              <a:rPr lang="en-CA" sz="4400" b="1" cap="none" dirty="0">
                <a:solidFill>
                  <a:srgbClr val="000000"/>
                </a:solidFill>
                <a:latin typeface="Aptos" panose="020B0004020202020204" pitchFamily="34" charset="0"/>
              </a:rPr>
              <a:t>Chronic malnutrition - HAZ</a:t>
            </a:r>
            <a:br>
              <a:rPr lang="en-CA" sz="4400" b="1" dirty="0">
                <a:solidFill>
                  <a:srgbClr val="000000"/>
                </a:solidFill>
                <a:latin typeface="Aptos" panose="020B0004020202020204" pitchFamily="34" charset="0"/>
              </a:rPr>
            </a:br>
            <a:endParaRPr lang="en-US" sz="4400" b="1" dirty="0"/>
          </a:p>
        </p:txBody>
      </p:sp>
      <p:sp>
        <p:nvSpPr>
          <p:cNvPr id="4" name="Rectangle 3">
            <a:extLst>
              <a:ext uri="{FF2B5EF4-FFF2-40B4-BE49-F238E27FC236}">
                <a16:creationId xmlns:a16="http://schemas.microsoft.com/office/drawing/2014/main" id="{4B8B086B-9DF6-488B-A3E9-C463DC4343B6}"/>
              </a:ext>
            </a:extLst>
          </p:cNvPr>
          <p:cNvSpPr/>
          <p:nvPr/>
        </p:nvSpPr>
        <p:spPr>
          <a:xfrm>
            <a:off x="548900" y="956686"/>
            <a:ext cx="8964988" cy="1708160"/>
          </a:xfrm>
          <a:prstGeom prst="rect">
            <a:avLst/>
          </a:prstGeom>
        </p:spPr>
        <p:txBody>
          <a:bodyPr wrap="square">
            <a:spAutoFit/>
          </a:bodyPr>
          <a:lstStyle/>
          <a:p>
            <a:r>
              <a:rPr lang="en-CA" sz="2100" dirty="0">
                <a:solidFill>
                  <a:srgbClr val="000000"/>
                </a:solidFill>
                <a:latin typeface="Aptos" panose="020B0004020202020204" pitchFamily="34" charset="0"/>
              </a:rPr>
              <a:t>The results unveiled high to very high stunting prevalence, ranging from high in the Western (26.1%) to very high in the Eastern province (34.6%)</a:t>
            </a:r>
          </a:p>
          <a:p>
            <a:endParaRPr lang="en-CA" sz="2100" b="1" dirty="0">
              <a:solidFill>
                <a:srgbClr val="000000"/>
              </a:solidFill>
              <a:latin typeface="Aptos" panose="020B0004020202020204" pitchFamily="34" charset="0"/>
            </a:endParaRPr>
          </a:p>
          <a:p>
            <a:endParaRPr lang="en-CA" sz="2100" dirty="0">
              <a:solidFill>
                <a:srgbClr val="000000"/>
              </a:solidFill>
              <a:latin typeface="Aptos" panose="020B0004020202020204" pitchFamily="34" charset="0"/>
            </a:endParaRPr>
          </a:p>
          <a:p>
            <a:r>
              <a:rPr lang="en-CA" sz="2100" b="1" dirty="0">
                <a:solidFill>
                  <a:srgbClr val="000000"/>
                </a:solidFill>
                <a:latin typeface="Aptos" panose="020B0004020202020204" pitchFamily="34" charset="0"/>
              </a:rPr>
              <a:t> </a:t>
            </a:r>
          </a:p>
        </p:txBody>
      </p:sp>
      <p:graphicFrame>
        <p:nvGraphicFramePr>
          <p:cNvPr id="6" name="Chart 5">
            <a:extLst>
              <a:ext uri="{FF2B5EF4-FFF2-40B4-BE49-F238E27FC236}">
                <a16:creationId xmlns:a16="http://schemas.microsoft.com/office/drawing/2014/main" id="{24E973B4-3394-673A-3293-2F407BACC825}"/>
              </a:ext>
            </a:extLst>
          </p:cNvPr>
          <p:cNvGraphicFramePr>
            <a:graphicFrameLocks/>
          </p:cNvGraphicFramePr>
          <p:nvPr>
            <p:extLst>
              <p:ext uri="{D42A27DB-BD31-4B8C-83A1-F6EECF244321}">
                <p14:modId xmlns:p14="http://schemas.microsoft.com/office/powerpoint/2010/main" val="2951122045"/>
              </p:ext>
            </p:extLst>
          </p:nvPr>
        </p:nvGraphicFramePr>
        <p:xfrm>
          <a:off x="813594" y="1810766"/>
          <a:ext cx="7531769" cy="456580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0E19D967-F1F1-5A68-3A05-1DFDA9831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27939" y="1885949"/>
            <a:ext cx="6857999" cy="3086100"/>
          </a:xfrm>
          <a:prstGeom prst="rect">
            <a:avLst/>
          </a:prstGeom>
        </p:spPr>
      </p:pic>
    </p:spTree>
    <p:extLst>
      <p:ext uri="{BB962C8B-B14F-4D97-AF65-F5344CB8AC3E}">
        <p14:creationId xmlns:p14="http://schemas.microsoft.com/office/powerpoint/2010/main" val="1783953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58AC-148C-4809-8D9A-3308FC20FAE3}"/>
              </a:ext>
            </a:extLst>
          </p:cNvPr>
          <p:cNvSpPr>
            <a:spLocks noGrp="1"/>
          </p:cNvSpPr>
          <p:nvPr>
            <p:ph type="title"/>
          </p:nvPr>
        </p:nvSpPr>
        <p:spPr>
          <a:xfrm>
            <a:off x="813594" y="318978"/>
            <a:ext cx="10972800" cy="570868"/>
          </a:xfrm>
        </p:spPr>
        <p:txBody>
          <a:bodyPr>
            <a:noAutofit/>
          </a:bodyPr>
          <a:lstStyle/>
          <a:p>
            <a:pPr algn="ctr"/>
            <a:r>
              <a:rPr lang="en-CA" sz="4400" b="1" cap="none" dirty="0">
                <a:solidFill>
                  <a:srgbClr val="000000"/>
                </a:solidFill>
                <a:latin typeface="Aptos" panose="020B0004020202020204" pitchFamily="34" charset="0"/>
              </a:rPr>
              <a:t>Household hunger scale</a:t>
            </a:r>
          </a:p>
        </p:txBody>
      </p:sp>
      <p:sp>
        <p:nvSpPr>
          <p:cNvPr id="4" name="Rectangle 3">
            <a:extLst>
              <a:ext uri="{FF2B5EF4-FFF2-40B4-BE49-F238E27FC236}">
                <a16:creationId xmlns:a16="http://schemas.microsoft.com/office/drawing/2014/main" id="{4B8B086B-9DF6-488B-A3E9-C463DC4343B6}"/>
              </a:ext>
            </a:extLst>
          </p:cNvPr>
          <p:cNvSpPr/>
          <p:nvPr/>
        </p:nvSpPr>
        <p:spPr>
          <a:xfrm>
            <a:off x="813594" y="788244"/>
            <a:ext cx="11095378" cy="3647152"/>
          </a:xfrm>
          <a:prstGeom prst="rect">
            <a:avLst/>
          </a:prstGeom>
        </p:spPr>
        <p:txBody>
          <a:bodyPr wrap="square">
            <a:spAutoFit/>
          </a:bodyPr>
          <a:lstStyle/>
          <a:p>
            <a:endParaRPr lang="en-CA" sz="2100" b="1" dirty="0">
              <a:solidFill>
                <a:srgbClr val="000000"/>
              </a:solidFill>
              <a:latin typeface="Aptos" panose="020B0004020202020204" pitchFamily="34" charset="0"/>
            </a:endParaRPr>
          </a:p>
          <a:p>
            <a:r>
              <a:rPr lang="en-CA" sz="2100" dirty="0">
                <a:solidFill>
                  <a:srgbClr val="000000"/>
                </a:solidFill>
                <a:latin typeface="Aptos" panose="020B0004020202020204" pitchFamily="34" charset="0"/>
              </a:rPr>
              <a:t>The assessment of hunger 30 days before the survey indicates that more than half of the households experienced hunger in the household except for the Lusaka urban survey. </a:t>
            </a:r>
          </a:p>
          <a:p>
            <a:endParaRPr lang="en-CA" sz="2100" dirty="0">
              <a:solidFill>
                <a:srgbClr val="000000"/>
              </a:solidFill>
              <a:latin typeface="Aptos" panose="020B0004020202020204" pitchFamily="34" charset="0"/>
            </a:endParaRPr>
          </a:p>
          <a:p>
            <a:pPr algn="ctr"/>
            <a:r>
              <a:rPr lang="en-CA" sz="2100" b="1" dirty="0">
                <a:solidFill>
                  <a:schemeClr val="accent4"/>
                </a:solidFill>
                <a:latin typeface="Aptos" panose="020B0004020202020204" pitchFamily="34" charset="0"/>
              </a:rPr>
              <a:t>The worsening trends may likely exacerbate the nutrition situation in both acute and chronic malnutrition</a:t>
            </a:r>
          </a:p>
          <a:p>
            <a:endParaRPr lang="en-CA" sz="2100" b="1" dirty="0">
              <a:solidFill>
                <a:srgbClr val="000000"/>
              </a:solidFill>
              <a:latin typeface="Aptos" panose="020B0004020202020204" pitchFamily="34" charset="0"/>
            </a:endParaRPr>
          </a:p>
          <a:p>
            <a:endParaRPr lang="en-CA" sz="2100" dirty="0">
              <a:solidFill>
                <a:srgbClr val="000000"/>
              </a:solidFill>
              <a:latin typeface="Aptos" panose="020B0004020202020204" pitchFamily="34" charset="0"/>
            </a:endParaRPr>
          </a:p>
          <a:p>
            <a:r>
              <a:rPr lang="en-CA" sz="2100" b="1" dirty="0">
                <a:solidFill>
                  <a:srgbClr val="000000"/>
                </a:solidFill>
                <a:latin typeface="Aptos" panose="020B0004020202020204" pitchFamily="34" charset="0"/>
              </a:rPr>
              <a:t> </a:t>
            </a:r>
          </a:p>
          <a:p>
            <a:endParaRPr lang="en-CA" sz="2100" b="1" dirty="0">
              <a:solidFill>
                <a:srgbClr val="000000"/>
              </a:solidFill>
              <a:latin typeface="Aptos" panose="020B0004020202020204" pitchFamily="34" charset="0"/>
            </a:endParaRPr>
          </a:p>
          <a:p>
            <a:endParaRPr lang="en-CA" sz="2100" b="1" dirty="0">
              <a:solidFill>
                <a:srgbClr val="000000"/>
              </a:solidFill>
              <a:latin typeface="Aptos" panose="020B0004020202020204" pitchFamily="34" charset="0"/>
            </a:endParaRPr>
          </a:p>
        </p:txBody>
      </p:sp>
      <p:pic>
        <p:nvPicPr>
          <p:cNvPr id="5" name="Picture 4">
            <a:extLst>
              <a:ext uri="{FF2B5EF4-FFF2-40B4-BE49-F238E27FC236}">
                <a16:creationId xmlns:a16="http://schemas.microsoft.com/office/drawing/2014/main" id="{4479610C-10EF-65DF-8FCA-565A00C4DBE3}"/>
              </a:ext>
            </a:extLst>
          </p:cNvPr>
          <p:cNvPicPr>
            <a:picLocks noChangeAspect="1"/>
          </p:cNvPicPr>
          <p:nvPr/>
        </p:nvPicPr>
        <p:blipFill rotWithShape="1">
          <a:blip r:embed="rId3">
            <a:extLst>
              <a:ext uri="{28A0092B-C50C-407E-A947-70E740481C1C}">
                <a14:useLocalDpi xmlns:a14="http://schemas.microsoft.com/office/drawing/2010/main" val="0"/>
              </a:ext>
            </a:extLst>
          </a:blip>
          <a:srcRect b="19006"/>
          <a:stretch/>
        </p:blipFill>
        <p:spPr>
          <a:xfrm>
            <a:off x="3368842" y="3710465"/>
            <a:ext cx="6656387" cy="2618146"/>
          </a:xfrm>
          <a:prstGeom prst="rect">
            <a:avLst/>
          </a:prstGeom>
        </p:spPr>
      </p:pic>
    </p:spTree>
    <p:extLst>
      <p:ext uri="{BB962C8B-B14F-4D97-AF65-F5344CB8AC3E}">
        <p14:creationId xmlns:p14="http://schemas.microsoft.com/office/powerpoint/2010/main" val="2421686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584F-C347-4D14-95EC-CF0C7375ED92}"/>
              </a:ext>
            </a:extLst>
          </p:cNvPr>
          <p:cNvSpPr>
            <a:spLocks noGrp="1"/>
          </p:cNvSpPr>
          <p:nvPr>
            <p:ph type="title"/>
          </p:nvPr>
        </p:nvSpPr>
        <p:spPr>
          <a:xfrm>
            <a:off x="813594" y="172882"/>
            <a:ext cx="10972800" cy="618846"/>
          </a:xfrm>
        </p:spPr>
        <p:txBody>
          <a:bodyPr/>
          <a:lstStyle/>
          <a:p>
            <a:pPr algn="ctr">
              <a:lnSpc>
                <a:spcPts val="3200"/>
              </a:lnSpc>
            </a:pPr>
            <a:r>
              <a:rPr lang="en-US" sz="3400" b="1" cap="none" dirty="0"/>
              <a:t>Household hunger scale </a:t>
            </a:r>
          </a:p>
        </p:txBody>
      </p:sp>
      <p:graphicFrame>
        <p:nvGraphicFramePr>
          <p:cNvPr id="4" name="Table 3">
            <a:extLst>
              <a:ext uri="{FF2B5EF4-FFF2-40B4-BE49-F238E27FC236}">
                <a16:creationId xmlns:a16="http://schemas.microsoft.com/office/drawing/2014/main" id="{9FAA7CDA-A1A1-41A0-B8CF-6F5A977C785C}"/>
              </a:ext>
            </a:extLst>
          </p:cNvPr>
          <p:cNvGraphicFramePr>
            <a:graphicFrameLocks noGrp="1"/>
          </p:cNvGraphicFramePr>
          <p:nvPr>
            <p:extLst>
              <p:ext uri="{D42A27DB-BD31-4B8C-83A1-F6EECF244321}">
                <p14:modId xmlns:p14="http://schemas.microsoft.com/office/powerpoint/2010/main" val="3504535739"/>
              </p:ext>
            </p:extLst>
          </p:nvPr>
        </p:nvGraphicFramePr>
        <p:xfrm>
          <a:off x="545241" y="1308825"/>
          <a:ext cx="11241153" cy="5066870"/>
        </p:xfrm>
        <a:graphic>
          <a:graphicData uri="http://schemas.openxmlformats.org/drawingml/2006/table">
            <a:tbl>
              <a:tblPr>
                <a:tableStyleId>{5DA37D80-6434-44D0-A028-1B22A696006F}</a:tableStyleId>
              </a:tblPr>
              <a:tblGrid>
                <a:gridCol w="3300437">
                  <a:extLst>
                    <a:ext uri="{9D8B030D-6E8A-4147-A177-3AD203B41FA5}">
                      <a16:colId xmlns:a16="http://schemas.microsoft.com/office/drawing/2014/main" val="1015297564"/>
                    </a:ext>
                  </a:extLst>
                </a:gridCol>
                <a:gridCol w="1650136">
                  <a:extLst>
                    <a:ext uri="{9D8B030D-6E8A-4147-A177-3AD203B41FA5}">
                      <a16:colId xmlns:a16="http://schemas.microsoft.com/office/drawing/2014/main" val="607539520"/>
                    </a:ext>
                  </a:extLst>
                </a:gridCol>
                <a:gridCol w="2200182">
                  <a:extLst>
                    <a:ext uri="{9D8B030D-6E8A-4147-A177-3AD203B41FA5}">
                      <a16:colId xmlns:a16="http://schemas.microsoft.com/office/drawing/2014/main" val="859594149"/>
                    </a:ext>
                  </a:extLst>
                </a:gridCol>
                <a:gridCol w="1890216">
                  <a:extLst>
                    <a:ext uri="{9D8B030D-6E8A-4147-A177-3AD203B41FA5}">
                      <a16:colId xmlns:a16="http://schemas.microsoft.com/office/drawing/2014/main" val="3988935937"/>
                    </a:ext>
                  </a:extLst>
                </a:gridCol>
                <a:gridCol w="2200182">
                  <a:extLst>
                    <a:ext uri="{9D8B030D-6E8A-4147-A177-3AD203B41FA5}">
                      <a16:colId xmlns:a16="http://schemas.microsoft.com/office/drawing/2014/main" val="1171025789"/>
                    </a:ext>
                  </a:extLst>
                </a:gridCol>
              </a:tblGrid>
              <a:tr h="1208619">
                <a:tc rowSpan="2">
                  <a:txBody>
                    <a:bodyPr/>
                    <a:lstStyle/>
                    <a:p>
                      <a:pPr algn="ctr" fontAlgn="ctr"/>
                      <a:r>
                        <a:rPr lang="en-US" sz="1800" b="1" i="0" u="none" strike="noStrike" baseline="0" dirty="0">
                          <a:solidFill>
                            <a:srgbClr val="000000"/>
                          </a:solidFill>
                          <a:effectLst/>
                          <a:latin typeface="+mn-lt"/>
                        </a:rPr>
                        <a:t>Domain</a:t>
                      </a:r>
                    </a:p>
                  </a:txBody>
                  <a:tcPr marL="5564" marR="5564" marT="5564" marB="0" anchor="ctr"/>
                </a:tc>
                <a:tc gridSpan="4">
                  <a:txBody>
                    <a:bodyPr/>
                    <a:lstStyle/>
                    <a:p>
                      <a:pPr algn="ctr" fontAlgn="ctr"/>
                      <a:r>
                        <a:rPr lang="en-US" sz="1800" b="1" u="none" strike="noStrike" baseline="0" dirty="0">
                          <a:solidFill>
                            <a:srgbClr val="000000"/>
                          </a:solidFill>
                          <a:effectLst/>
                        </a:rPr>
                        <a:t>Household Hunger Score by category </a:t>
                      </a:r>
                      <a:endParaRPr lang="en-US" sz="1800" b="1" i="0" u="none" strike="noStrike" baseline="0" dirty="0">
                        <a:solidFill>
                          <a:srgbClr val="000000"/>
                        </a:solidFill>
                        <a:effectLst/>
                        <a:latin typeface="Gill Sans MT" panose="020B0502020104020203" pitchFamily="34" charset="0"/>
                      </a:endParaRPr>
                    </a:p>
                  </a:txBody>
                  <a:tcPr marL="5564" marR="5564" marT="5564"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4836799"/>
                  </a:ext>
                </a:extLst>
              </a:tr>
              <a:tr h="1040800">
                <a:tc vMerge="1">
                  <a:txBody>
                    <a:bodyPr/>
                    <a:lstStyle/>
                    <a:p>
                      <a:pPr algn="ctr" fontAlgn="ctr"/>
                      <a:endParaRPr lang="en-US" sz="800" b="1" i="0" u="none" strike="noStrike" dirty="0">
                        <a:solidFill>
                          <a:srgbClr val="000000"/>
                        </a:solidFill>
                        <a:effectLst/>
                        <a:latin typeface="Gill Sans MT" panose="020B0502020104020203" pitchFamily="34" charset="0"/>
                      </a:endParaRPr>
                    </a:p>
                  </a:txBody>
                  <a:tcPr marL="5564" marR="5564" marT="5564" marB="0" anchor="ctr"/>
                </a:tc>
                <a:tc>
                  <a:txBody>
                    <a:bodyPr/>
                    <a:lstStyle/>
                    <a:p>
                      <a:pPr algn="ctr" fontAlgn="ctr"/>
                      <a:r>
                        <a:rPr lang="en-US" sz="1800" b="1" u="none" strike="noStrike" baseline="0" dirty="0">
                          <a:solidFill>
                            <a:srgbClr val="000000"/>
                          </a:solidFill>
                          <a:effectLst/>
                          <a:latin typeface="+mn-lt"/>
                        </a:rPr>
                        <a:t>Number of Households </a:t>
                      </a:r>
                      <a:endParaRPr lang="en-US" sz="1800" b="1" i="0" u="none" strike="noStrike" baseline="0" dirty="0">
                        <a:solidFill>
                          <a:srgbClr val="000000"/>
                        </a:solidFill>
                        <a:effectLst/>
                        <a:latin typeface="+mn-lt"/>
                      </a:endParaRPr>
                    </a:p>
                  </a:txBody>
                  <a:tcPr marL="5564" marR="5564" marT="5564" marB="0"/>
                </a:tc>
                <a:tc>
                  <a:txBody>
                    <a:bodyPr/>
                    <a:lstStyle/>
                    <a:p>
                      <a:pPr algn="ctr" fontAlgn="ctr"/>
                      <a:r>
                        <a:rPr lang="en-US" sz="1800" b="1" i="0" u="none" strike="noStrike" baseline="0" dirty="0">
                          <a:solidFill>
                            <a:srgbClr val="000000"/>
                          </a:solidFill>
                          <a:effectLst/>
                          <a:latin typeface="+mn-lt"/>
                        </a:rPr>
                        <a:t>Little to no hunger in the household</a:t>
                      </a:r>
                    </a:p>
                  </a:txBody>
                  <a:tcPr marL="5564" marR="5564" marT="5564" marB="0"/>
                </a:tc>
                <a:tc>
                  <a:txBody>
                    <a:bodyPr/>
                    <a:lstStyle/>
                    <a:p>
                      <a:pPr algn="ctr" fontAlgn="ctr"/>
                      <a:r>
                        <a:rPr lang="en-US" sz="1800" b="1" i="0" u="none" strike="noStrike" baseline="0" dirty="0">
                          <a:solidFill>
                            <a:srgbClr val="000000"/>
                          </a:solidFill>
                          <a:effectLst/>
                          <a:latin typeface="+mn-lt"/>
                        </a:rPr>
                        <a:t>Moderate Hunger in the household </a:t>
                      </a:r>
                    </a:p>
                  </a:txBody>
                  <a:tcPr marL="5564" marR="5564" marT="5564" marB="0"/>
                </a:tc>
                <a:tc>
                  <a:txBody>
                    <a:bodyPr/>
                    <a:lstStyle/>
                    <a:p>
                      <a:pPr algn="ctr" fontAlgn="ctr"/>
                      <a:r>
                        <a:rPr lang="en-US" sz="1800" b="1" i="0" u="none" strike="noStrike" baseline="0" dirty="0">
                          <a:solidFill>
                            <a:srgbClr val="000000"/>
                          </a:solidFill>
                          <a:effectLst/>
                          <a:latin typeface="+mn-lt"/>
                        </a:rPr>
                        <a:t>Severe Hunger in the household </a:t>
                      </a:r>
                    </a:p>
                  </a:txBody>
                  <a:tcPr marL="5564" marR="5564" marT="5564" marB="0"/>
                </a:tc>
                <a:extLst>
                  <a:ext uri="{0D108BD9-81ED-4DB2-BD59-A6C34878D82A}">
                    <a16:rowId xmlns:a16="http://schemas.microsoft.com/office/drawing/2014/main" val="1249893099"/>
                  </a:ext>
                </a:extLst>
              </a:tr>
              <a:tr h="402493">
                <a:tc>
                  <a:txBody>
                    <a:bodyPr/>
                    <a:lstStyle/>
                    <a:p>
                      <a:pPr algn="ctr" fontAlgn="ctr"/>
                      <a:r>
                        <a:rPr lang="en-US" sz="1800" b="0" i="0" u="none" strike="noStrike" baseline="0" dirty="0">
                          <a:solidFill>
                            <a:srgbClr val="000000"/>
                          </a:solidFill>
                          <a:effectLst/>
                          <a:latin typeface="+mn-lt"/>
                        </a:rPr>
                        <a:t>Lusaka urban </a:t>
                      </a:r>
                    </a:p>
                  </a:txBody>
                  <a:tcPr marL="5564" marR="5564" marT="5564" marB="0" anchor="ctr"/>
                </a:tc>
                <a:tc>
                  <a:txBody>
                    <a:bodyPr/>
                    <a:lstStyle/>
                    <a:p>
                      <a:pPr algn="ctr" fontAlgn="ctr"/>
                      <a:r>
                        <a:rPr lang="en-US" sz="1800" b="1" i="0" u="none" strike="noStrike" baseline="0" dirty="0">
                          <a:solidFill>
                            <a:srgbClr val="000000"/>
                          </a:solidFill>
                          <a:effectLst/>
                          <a:latin typeface="+mn-lt"/>
                        </a:rPr>
                        <a:t>448</a:t>
                      </a:r>
                    </a:p>
                  </a:txBody>
                  <a:tcPr marL="5564" marR="5564" marT="5564" marB="0"/>
                </a:tc>
                <a:tc>
                  <a:txBody>
                    <a:bodyPr/>
                    <a:lstStyle/>
                    <a:p>
                      <a:pPr algn="ctr" fontAlgn="ctr"/>
                      <a:r>
                        <a:rPr lang="en-US" sz="1800" b="0" i="0" u="none" strike="noStrike" baseline="0" dirty="0">
                          <a:solidFill>
                            <a:srgbClr val="000000"/>
                          </a:solidFill>
                          <a:effectLst/>
                          <a:latin typeface="+mn-lt"/>
                        </a:rPr>
                        <a:t>72.1% (323)</a:t>
                      </a:r>
                    </a:p>
                  </a:txBody>
                  <a:tcPr marL="5564" marR="5564" marT="5564" marB="0"/>
                </a:tc>
                <a:tc>
                  <a:txBody>
                    <a:bodyPr/>
                    <a:lstStyle/>
                    <a:p>
                      <a:pPr algn="ctr" fontAlgn="ctr"/>
                      <a:r>
                        <a:rPr lang="en-US" sz="1800" b="0" i="0" u="none" strike="noStrike" baseline="0" dirty="0">
                          <a:solidFill>
                            <a:srgbClr val="000000"/>
                          </a:solidFill>
                          <a:effectLst/>
                          <a:latin typeface="+mn-lt"/>
                        </a:rPr>
                        <a:t>25.2% (113)</a:t>
                      </a:r>
                    </a:p>
                  </a:txBody>
                  <a:tcPr marL="5564" marR="5564" marT="5564" marB="0"/>
                </a:tc>
                <a:tc>
                  <a:txBody>
                    <a:bodyPr/>
                    <a:lstStyle/>
                    <a:p>
                      <a:pPr algn="ctr" fontAlgn="ctr"/>
                      <a:r>
                        <a:rPr lang="en-US" sz="1800" b="0" i="0" u="none" strike="noStrike" baseline="0" dirty="0">
                          <a:solidFill>
                            <a:srgbClr val="000000"/>
                          </a:solidFill>
                          <a:effectLst/>
                          <a:latin typeface="+mn-lt"/>
                        </a:rPr>
                        <a:t>2.7% (12)</a:t>
                      </a:r>
                    </a:p>
                  </a:txBody>
                  <a:tcPr marL="5564" marR="5564" marT="5564" marB="0"/>
                </a:tc>
                <a:extLst>
                  <a:ext uri="{0D108BD9-81ED-4DB2-BD59-A6C34878D82A}">
                    <a16:rowId xmlns:a16="http://schemas.microsoft.com/office/drawing/2014/main" val="930467384"/>
                  </a:ext>
                </a:extLst>
              </a:tr>
              <a:tr h="402493">
                <a:tc>
                  <a:txBody>
                    <a:bodyPr/>
                    <a:lstStyle/>
                    <a:p>
                      <a:pPr algn="ctr" fontAlgn="ctr"/>
                      <a:r>
                        <a:rPr lang="en-US" sz="1800" b="0" i="0" u="none" strike="noStrike" baseline="0" dirty="0">
                          <a:solidFill>
                            <a:srgbClr val="000000"/>
                          </a:solidFill>
                          <a:effectLst/>
                          <a:latin typeface="+mn-lt"/>
                        </a:rPr>
                        <a:t>Lusaka Rural </a:t>
                      </a:r>
                    </a:p>
                  </a:txBody>
                  <a:tcPr marL="5564" marR="5564" marT="5564" marB="0" anchor="ctr"/>
                </a:tc>
                <a:tc>
                  <a:txBody>
                    <a:bodyPr/>
                    <a:lstStyle/>
                    <a:p>
                      <a:pPr algn="ctr" fontAlgn="ctr"/>
                      <a:r>
                        <a:rPr lang="en-US" sz="1800" b="1" i="0" u="none" strike="noStrike" baseline="0" dirty="0">
                          <a:solidFill>
                            <a:srgbClr val="000000"/>
                          </a:solidFill>
                          <a:effectLst/>
                          <a:latin typeface="+mn-lt"/>
                        </a:rPr>
                        <a:t>486</a:t>
                      </a:r>
                    </a:p>
                  </a:txBody>
                  <a:tcPr marL="5564" marR="5564" marT="5564" marB="0"/>
                </a:tc>
                <a:tc>
                  <a:txBody>
                    <a:bodyPr/>
                    <a:lstStyle/>
                    <a:p>
                      <a:pPr algn="ctr" fontAlgn="ctr"/>
                      <a:r>
                        <a:rPr lang="en-US" sz="1800" b="0" i="0" u="none" strike="noStrike" baseline="0" dirty="0">
                          <a:solidFill>
                            <a:srgbClr val="000000"/>
                          </a:solidFill>
                          <a:effectLst/>
                          <a:latin typeface="+mn-lt"/>
                        </a:rPr>
                        <a:t>42.4% (206)</a:t>
                      </a:r>
                    </a:p>
                  </a:txBody>
                  <a:tcPr marL="5564" marR="5564" marT="5564" marB="0"/>
                </a:tc>
                <a:tc>
                  <a:txBody>
                    <a:bodyPr/>
                    <a:lstStyle/>
                    <a:p>
                      <a:pPr algn="ctr" fontAlgn="ctr"/>
                      <a:r>
                        <a:rPr lang="en-US" sz="1800" b="0" i="0" u="none" strike="noStrike" baseline="0" dirty="0">
                          <a:solidFill>
                            <a:srgbClr val="000000"/>
                          </a:solidFill>
                          <a:effectLst/>
                          <a:latin typeface="+mn-lt"/>
                        </a:rPr>
                        <a:t>47.3% (230)</a:t>
                      </a:r>
                    </a:p>
                  </a:txBody>
                  <a:tcPr marL="5564" marR="5564" marT="5564" marB="0"/>
                </a:tc>
                <a:tc>
                  <a:txBody>
                    <a:bodyPr/>
                    <a:lstStyle/>
                    <a:p>
                      <a:pPr algn="ctr" fontAlgn="ctr"/>
                      <a:r>
                        <a:rPr lang="en-US" sz="1800" b="0" i="0" u="none" strike="noStrike" baseline="0" dirty="0">
                          <a:solidFill>
                            <a:srgbClr val="000000"/>
                          </a:solidFill>
                          <a:effectLst/>
                          <a:latin typeface="+mn-lt"/>
                        </a:rPr>
                        <a:t>10.3% (50)</a:t>
                      </a:r>
                    </a:p>
                  </a:txBody>
                  <a:tcPr marL="5564" marR="5564" marT="5564" marB="0"/>
                </a:tc>
                <a:extLst>
                  <a:ext uri="{0D108BD9-81ED-4DB2-BD59-A6C34878D82A}">
                    <a16:rowId xmlns:a16="http://schemas.microsoft.com/office/drawing/2014/main" val="469795355"/>
                  </a:ext>
                </a:extLst>
              </a:tr>
              <a:tr h="402493">
                <a:tc>
                  <a:txBody>
                    <a:bodyPr/>
                    <a:lstStyle/>
                    <a:p>
                      <a:pPr algn="ctr" fontAlgn="ctr"/>
                      <a:r>
                        <a:rPr lang="en-US" sz="1800" b="0" i="0" u="none" strike="noStrike" baseline="0" dirty="0">
                          <a:solidFill>
                            <a:srgbClr val="000000"/>
                          </a:solidFill>
                          <a:effectLst/>
                          <a:latin typeface="+mn-lt"/>
                        </a:rPr>
                        <a:t>Northwestern province </a:t>
                      </a:r>
                    </a:p>
                  </a:txBody>
                  <a:tcPr marL="5564" marR="5564" marT="5564" marB="0" anchor="ctr"/>
                </a:tc>
                <a:tc>
                  <a:txBody>
                    <a:bodyPr/>
                    <a:lstStyle/>
                    <a:p>
                      <a:pPr algn="ctr" fontAlgn="ctr"/>
                      <a:r>
                        <a:rPr lang="en-US" sz="1800" b="1" i="0" u="none" strike="noStrike" baseline="0" dirty="0">
                          <a:solidFill>
                            <a:srgbClr val="000000"/>
                          </a:solidFill>
                          <a:effectLst/>
                          <a:latin typeface="+mn-lt"/>
                        </a:rPr>
                        <a:t>503</a:t>
                      </a:r>
                    </a:p>
                  </a:txBody>
                  <a:tcPr marL="5564" marR="5564" marT="5564" marB="0"/>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effectLst/>
                          <a:latin typeface="+mn-lt"/>
                        </a:rPr>
                        <a:t>15.7% (79)</a:t>
                      </a:r>
                    </a:p>
                  </a:txBody>
                  <a:tcPr marL="5564" marR="5564" marT="5564" marB="0"/>
                </a:tc>
                <a:tc>
                  <a:txBody>
                    <a:bodyPr/>
                    <a:lstStyle/>
                    <a:p>
                      <a:pPr algn="ctr" fontAlgn="ctr"/>
                      <a:r>
                        <a:rPr lang="en-US" sz="1800" b="0" i="0" u="none" strike="noStrike" baseline="0" dirty="0">
                          <a:solidFill>
                            <a:schemeClr val="tx1"/>
                          </a:solidFill>
                          <a:effectLst/>
                          <a:latin typeface="+mn-lt"/>
                        </a:rPr>
                        <a:t>72.0% (362)</a:t>
                      </a:r>
                    </a:p>
                  </a:txBody>
                  <a:tcPr marL="5564" marR="5564" marT="5564" marB="0">
                    <a:solidFill>
                      <a:srgbClr val="FFFF00"/>
                    </a:solidFill>
                  </a:tcPr>
                </a:tc>
                <a:tc>
                  <a:txBody>
                    <a:bodyPr/>
                    <a:lstStyle/>
                    <a:p>
                      <a:pPr algn="ctr" fontAlgn="ctr"/>
                      <a:r>
                        <a:rPr lang="en-US" sz="1800" b="0" i="0" u="none" strike="noStrike" baseline="0" dirty="0">
                          <a:solidFill>
                            <a:srgbClr val="000000"/>
                          </a:solidFill>
                          <a:effectLst/>
                          <a:latin typeface="+mn-lt"/>
                        </a:rPr>
                        <a:t>12.3% (62)</a:t>
                      </a:r>
                    </a:p>
                  </a:txBody>
                  <a:tcPr marL="5564" marR="5564" marT="5564" marB="0"/>
                </a:tc>
                <a:extLst>
                  <a:ext uri="{0D108BD9-81ED-4DB2-BD59-A6C34878D82A}">
                    <a16:rowId xmlns:a16="http://schemas.microsoft.com/office/drawing/2014/main" val="2926544673"/>
                  </a:ext>
                </a:extLst>
              </a:tr>
              <a:tr h="402493">
                <a:tc>
                  <a:txBody>
                    <a:bodyPr/>
                    <a:lstStyle/>
                    <a:p>
                      <a:pPr algn="ctr" fontAlgn="ctr"/>
                      <a:r>
                        <a:rPr lang="en-US" sz="1800" b="0" i="0" u="none" strike="noStrike" baseline="0" dirty="0">
                          <a:solidFill>
                            <a:srgbClr val="000000"/>
                          </a:solidFill>
                          <a:effectLst/>
                          <a:latin typeface="+mn-lt"/>
                        </a:rPr>
                        <a:t>Western province </a:t>
                      </a:r>
                    </a:p>
                  </a:txBody>
                  <a:tcPr marL="5564" marR="5564" marT="5564" marB="0" anchor="ctr"/>
                </a:tc>
                <a:tc>
                  <a:txBody>
                    <a:bodyPr/>
                    <a:lstStyle/>
                    <a:p>
                      <a:pPr algn="ctr" fontAlgn="ctr"/>
                      <a:r>
                        <a:rPr lang="en-US" sz="1800" b="1" i="0" u="none" strike="noStrike" baseline="0" dirty="0">
                          <a:solidFill>
                            <a:srgbClr val="000000"/>
                          </a:solidFill>
                          <a:effectLst/>
                          <a:latin typeface="+mn-lt"/>
                        </a:rPr>
                        <a:t>544</a:t>
                      </a:r>
                    </a:p>
                  </a:txBody>
                  <a:tcPr marL="5564" marR="5564" marT="5564" marB="0"/>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effectLst/>
                          <a:latin typeface="+mn-lt"/>
                        </a:rPr>
                        <a:t>11.4% (62)</a:t>
                      </a:r>
                    </a:p>
                  </a:txBody>
                  <a:tcPr marL="5564" marR="5564" marT="5564" marB="0"/>
                </a:tc>
                <a:tc>
                  <a:txBody>
                    <a:bodyPr/>
                    <a:lstStyle/>
                    <a:p>
                      <a:pPr algn="ctr" fontAlgn="ctr"/>
                      <a:r>
                        <a:rPr lang="en-US" sz="1800" b="0" i="0" u="none" strike="noStrike" baseline="0" dirty="0">
                          <a:solidFill>
                            <a:srgbClr val="000000"/>
                          </a:solidFill>
                          <a:effectLst/>
                          <a:latin typeface="+mn-lt"/>
                        </a:rPr>
                        <a:t>40.4% (220)</a:t>
                      </a:r>
                    </a:p>
                  </a:txBody>
                  <a:tcPr marL="5564" marR="5564" marT="5564" marB="0"/>
                </a:tc>
                <a:tc>
                  <a:txBody>
                    <a:bodyPr/>
                    <a:lstStyle/>
                    <a:p>
                      <a:pPr algn="ctr" fontAlgn="ctr"/>
                      <a:r>
                        <a:rPr lang="en-US" sz="1800" b="0" i="0" u="none" strike="noStrike" baseline="0" dirty="0">
                          <a:solidFill>
                            <a:schemeClr val="tx1"/>
                          </a:solidFill>
                          <a:effectLst/>
                          <a:latin typeface="+mn-lt"/>
                        </a:rPr>
                        <a:t>48.2% (262)</a:t>
                      </a:r>
                    </a:p>
                  </a:txBody>
                  <a:tcPr marL="5564" marR="5564" marT="5564" marB="0">
                    <a:solidFill>
                      <a:srgbClr val="FFFF00"/>
                    </a:solidFill>
                  </a:tcPr>
                </a:tc>
                <a:extLst>
                  <a:ext uri="{0D108BD9-81ED-4DB2-BD59-A6C34878D82A}">
                    <a16:rowId xmlns:a16="http://schemas.microsoft.com/office/drawing/2014/main" val="582647134"/>
                  </a:ext>
                </a:extLst>
              </a:tr>
              <a:tr h="402493">
                <a:tc>
                  <a:txBody>
                    <a:bodyPr/>
                    <a:lstStyle/>
                    <a:p>
                      <a:pPr algn="ctr" fontAlgn="ctr"/>
                      <a:r>
                        <a:rPr lang="en-US" sz="1800" b="0" i="0" u="none" strike="noStrike" baseline="0" dirty="0">
                          <a:solidFill>
                            <a:srgbClr val="000000"/>
                          </a:solidFill>
                          <a:effectLst/>
                          <a:latin typeface="+mn-lt"/>
                        </a:rPr>
                        <a:t>Central province </a:t>
                      </a:r>
                    </a:p>
                  </a:txBody>
                  <a:tcPr marL="5564" marR="5564" marT="5564" marB="0" anchor="ctr"/>
                </a:tc>
                <a:tc>
                  <a:txBody>
                    <a:bodyPr/>
                    <a:lstStyle/>
                    <a:p>
                      <a:pPr algn="ctr" fontAlgn="ctr"/>
                      <a:r>
                        <a:rPr lang="en-US" sz="1800" b="1" i="0" u="none" strike="noStrike" baseline="0" dirty="0">
                          <a:solidFill>
                            <a:srgbClr val="000000"/>
                          </a:solidFill>
                          <a:effectLst/>
                          <a:latin typeface="+mn-lt"/>
                        </a:rPr>
                        <a:t>554</a:t>
                      </a:r>
                    </a:p>
                  </a:txBody>
                  <a:tcPr marL="5564" marR="5564" marT="5564" marB="0"/>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effectLst/>
                          <a:latin typeface="+mn-lt"/>
                        </a:rPr>
                        <a:t>44.4% (246)</a:t>
                      </a:r>
                    </a:p>
                  </a:txBody>
                  <a:tcPr marL="5564" marR="5564" marT="5564" marB="0"/>
                </a:tc>
                <a:tc>
                  <a:txBody>
                    <a:bodyPr/>
                    <a:lstStyle/>
                    <a:p>
                      <a:pPr algn="ctr" fontAlgn="ctr"/>
                      <a:r>
                        <a:rPr lang="en-US" sz="1800" b="0" i="0" u="none" strike="noStrike" baseline="0" dirty="0">
                          <a:solidFill>
                            <a:srgbClr val="000000"/>
                          </a:solidFill>
                          <a:effectLst/>
                          <a:latin typeface="+mn-lt"/>
                        </a:rPr>
                        <a:t>52.5% (291)</a:t>
                      </a:r>
                    </a:p>
                  </a:txBody>
                  <a:tcPr marL="5564" marR="5564" marT="5564" marB="0"/>
                </a:tc>
                <a:tc>
                  <a:txBody>
                    <a:bodyPr/>
                    <a:lstStyle/>
                    <a:p>
                      <a:pPr algn="ctr" fontAlgn="ctr"/>
                      <a:r>
                        <a:rPr lang="en-US" sz="1800" b="0" i="0" u="none" strike="noStrike" baseline="0" dirty="0">
                          <a:solidFill>
                            <a:srgbClr val="000000"/>
                          </a:solidFill>
                          <a:effectLst/>
                          <a:latin typeface="+mn-lt"/>
                        </a:rPr>
                        <a:t>3.1% (17)</a:t>
                      </a:r>
                    </a:p>
                  </a:txBody>
                  <a:tcPr marL="5564" marR="5564" marT="5564" marB="0"/>
                </a:tc>
                <a:extLst>
                  <a:ext uri="{0D108BD9-81ED-4DB2-BD59-A6C34878D82A}">
                    <a16:rowId xmlns:a16="http://schemas.microsoft.com/office/drawing/2014/main" val="4009986353"/>
                  </a:ext>
                </a:extLst>
              </a:tr>
              <a:tr h="402493">
                <a:tc>
                  <a:txBody>
                    <a:bodyPr/>
                    <a:lstStyle/>
                    <a:p>
                      <a:pPr algn="ctr" fontAlgn="ctr"/>
                      <a:r>
                        <a:rPr lang="en-US" sz="1800" b="0" i="0" u="none" strike="noStrike" baseline="0" dirty="0">
                          <a:solidFill>
                            <a:srgbClr val="000000"/>
                          </a:solidFill>
                          <a:effectLst/>
                          <a:latin typeface="+mn-lt"/>
                        </a:rPr>
                        <a:t>Southern Province </a:t>
                      </a:r>
                    </a:p>
                  </a:txBody>
                  <a:tcPr marL="5564" marR="5564" marT="5564" marB="0" anchor="ctr"/>
                </a:tc>
                <a:tc>
                  <a:txBody>
                    <a:bodyPr/>
                    <a:lstStyle/>
                    <a:p>
                      <a:pPr algn="ctr" fontAlgn="ctr"/>
                      <a:r>
                        <a:rPr lang="en-US" sz="1800" b="1" i="0" u="none" strike="noStrike" baseline="0" dirty="0">
                          <a:solidFill>
                            <a:srgbClr val="000000"/>
                          </a:solidFill>
                          <a:effectLst/>
                          <a:latin typeface="+mn-lt"/>
                        </a:rPr>
                        <a:t>578</a:t>
                      </a:r>
                    </a:p>
                  </a:txBody>
                  <a:tcPr marL="5564" marR="5564" marT="5564" marB="0"/>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effectLst/>
                          <a:latin typeface="+mn-lt"/>
                        </a:rPr>
                        <a:t>26.8% (155) </a:t>
                      </a:r>
                    </a:p>
                  </a:txBody>
                  <a:tcPr marL="5564" marR="5564" marT="5564" marB="0"/>
                </a:tc>
                <a:tc>
                  <a:txBody>
                    <a:bodyPr/>
                    <a:lstStyle/>
                    <a:p>
                      <a:pPr algn="ctr" fontAlgn="ctr"/>
                      <a:r>
                        <a:rPr lang="en-US" sz="1800" b="0" i="0" u="none" strike="noStrike" baseline="0" dirty="0">
                          <a:solidFill>
                            <a:srgbClr val="000000"/>
                          </a:solidFill>
                          <a:effectLst/>
                          <a:latin typeface="+mn-lt"/>
                        </a:rPr>
                        <a:t>55.4% (320)</a:t>
                      </a:r>
                    </a:p>
                  </a:txBody>
                  <a:tcPr marL="5564" marR="5564" marT="5564" marB="0"/>
                </a:tc>
                <a:tc>
                  <a:txBody>
                    <a:bodyPr/>
                    <a:lstStyle/>
                    <a:p>
                      <a:pPr algn="ctr" fontAlgn="ctr"/>
                      <a:r>
                        <a:rPr lang="en-US" sz="1800" b="0" i="0" u="none" strike="noStrike" baseline="0" dirty="0">
                          <a:solidFill>
                            <a:srgbClr val="000000"/>
                          </a:solidFill>
                          <a:effectLst/>
                          <a:latin typeface="+mn-lt"/>
                        </a:rPr>
                        <a:t>17.8% (103)</a:t>
                      </a:r>
                    </a:p>
                  </a:txBody>
                  <a:tcPr marL="5564" marR="5564" marT="5564" marB="0"/>
                </a:tc>
                <a:extLst>
                  <a:ext uri="{0D108BD9-81ED-4DB2-BD59-A6C34878D82A}">
                    <a16:rowId xmlns:a16="http://schemas.microsoft.com/office/drawing/2014/main" val="829987806"/>
                  </a:ext>
                </a:extLst>
              </a:tr>
              <a:tr h="402493">
                <a:tc>
                  <a:txBody>
                    <a:bodyPr/>
                    <a:lstStyle/>
                    <a:p>
                      <a:pPr algn="ctr" fontAlgn="ctr"/>
                      <a:r>
                        <a:rPr lang="en-US" sz="1800" b="0" i="0" u="none" strike="noStrike" baseline="0" dirty="0">
                          <a:solidFill>
                            <a:srgbClr val="000000"/>
                          </a:solidFill>
                          <a:effectLst/>
                          <a:latin typeface="+mn-lt"/>
                        </a:rPr>
                        <a:t>Eastern Province </a:t>
                      </a:r>
                    </a:p>
                  </a:txBody>
                  <a:tcPr marL="5564" marR="5564" marT="5564" marB="0" anchor="ctr"/>
                </a:tc>
                <a:tc>
                  <a:txBody>
                    <a:bodyPr/>
                    <a:lstStyle/>
                    <a:p>
                      <a:pPr algn="ctr" fontAlgn="ctr"/>
                      <a:r>
                        <a:rPr lang="en-US" sz="1800" b="1" i="0" u="none" strike="noStrike" baseline="0" dirty="0">
                          <a:solidFill>
                            <a:srgbClr val="000000"/>
                          </a:solidFill>
                          <a:effectLst/>
                          <a:latin typeface="+mn-lt"/>
                        </a:rPr>
                        <a:t>512</a:t>
                      </a:r>
                    </a:p>
                  </a:txBody>
                  <a:tcPr marL="5564" marR="5564" marT="5564" marB="0"/>
                </a:tc>
                <a:tc>
                  <a:txBody>
                    <a:bodyPr/>
                    <a:lstStyle/>
                    <a:p>
                      <a:pPr algn="ctr" fontAlgn="ctr"/>
                      <a:r>
                        <a:rPr lang="en-US" sz="1800" b="0" i="0" u="none" strike="noStrike" baseline="0" dirty="0">
                          <a:solidFill>
                            <a:srgbClr val="000000"/>
                          </a:solidFill>
                          <a:effectLst/>
                          <a:latin typeface="+mn-lt"/>
                        </a:rPr>
                        <a:t>29.9% (153)</a:t>
                      </a:r>
                    </a:p>
                  </a:txBody>
                  <a:tcPr marL="5564" marR="5564" marT="5564" marB="0"/>
                </a:tc>
                <a:tc>
                  <a:txBody>
                    <a:bodyPr/>
                    <a:lstStyle/>
                    <a:p>
                      <a:pPr algn="ctr" fontAlgn="ctr"/>
                      <a:r>
                        <a:rPr lang="en-US" sz="1800" b="0" i="0" u="none" strike="noStrike" baseline="0" dirty="0">
                          <a:solidFill>
                            <a:srgbClr val="000000"/>
                          </a:solidFill>
                          <a:effectLst/>
                          <a:latin typeface="+mn-lt"/>
                        </a:rPr>
                        <a:t>58.8% (301)</a:t>
                      </a:r>
                    </a:p>
                  </a:txBody>
                  <a:tcPr marL="5564" marR="5564" marT="5564" marB="0"/>
                </a:tc>
                <a:tc>
                  <a:txBody>
                    <a:bodyPr/>
                    <a:lstStyle/>
                    <a:p>
                      <a:pPr algn="ctr" fontAlgn="ctr"/>
                      <a:r>
                        <a:rPr lang="en-US" sz="1800" b="0" i="0" u="none" strike="noStrike" baseline="0" dirty="0">
                          <a:solidFill>
                            <a:srgbClr val="000000"/>
                          </a:solidFill>
                          <a:effectLst/>
                          <a:latin typeface="+mn-lt"/>
                        </a:rPr>
                        <a:t>11.3% (58)</a:t>
                      </a:r>
                    </a:p>
                  </a:txBody>
                  <a:tcPr marL="5564" marR="5564" marT="5564" marB="0"/>
                </a:tc>
                <a:extLst>
                  <a:ext uri="{0D108BD9-81ED-4DB2-BD59-A6C34878D82A}">
                    <a16:rowId xmlns:a16="http://schemas.microsoft.com/office/drawing/2014/main" val="2469968237"/>
                  </a:ext>
                </a:extLst>
              </a:tr>
            </a:tbl>
          </a:graphicData>
        </a:graphic>
      </p:graphicFrame>
      <p:sp>
        <p:nvSpPr>
          <p:cNvPr id="5" name="TextBox 4">
            <a:extLst>
              <a:ext uri="{FF2B5EF4-FFF2-40B4-BE49-F238E27FC236}">
                <a16:creationId xmlns:a16="http://schemas.microsoft.com/office/drawing/2014/main" id="{7639CB7D-D949-1377-6353-30826AB01C04}"/>
              </a:ext>
            </a:extLst>
          </p:cNvPr>
          <p:cNvSpPr txBox="1"/>
          <p:nvPr/>
        </p:nvSpPr>
        <p:spPr>
          <a:xfrm>
            <a:off x="545241" y="693367"/>
            <a:ext cx="11329927" cy="646331"/>
          </a:xfrm>
          <a:prstGeom prst="rect">
            <a:avLst/>
          </a:prstGeom>
          <a:noFill/>
        </p:spPr>
        <p:txBody>
          <a:bodyPr wrap="square">
            <a:spAutoFit/>
          </a:bodyPr>
          <a:lstStyle/>
          <a:p>
            <a:r>
              <a:rPr lang="en-CA" sz="1800" dirty="0">
                <a:solidFill>
                  <a:srgbClr val="000000"/>
                </a:solidFill>
                <a:latin typeface="Aptos" panose="020B0004020202020204" pitchFamily="34" charset="0"/>
              </a:rPr>
              <a:t>The Western province population assessment indicated almost half (48.2%) of the households  experienced severe hunger, while in Southern province, 17.8% experienced severe hunger. </a:t>
            </a:r>
          </a:p>
        </p:txBody>
      </p:sp>
    </p:spTree>
    <p:extLst>
      <p:ext uri="{BB962C8B-B14F-4D97-AF65-F5344CB8AC3E}">
        <p14:creationId xmlns:p14="http://schemas.microsoft.com/office/powerpoint/2010/main" val="2713219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58AC-148C-4809-8D9A-3308FC20FAE3}"/>
              </a:ext>
            </a:extLst>
          </p:cNvPr>
          <p:cNvSpPr>
            <a:spLocks noGrp="1"/>
          </p:cNvSpPr>
          <p:nvPr>
            <p:ph type="title"/>
          </p:nvPr>
        </p:nvSpPr>
        <p:spPr>
          <a:xfrm>
            <a:off x="813594" y="711778"/>
            <a:ext cx="10972800" cy="45719"/>
          </a:xfrm>
        </p:spPr>
        <p:txBody>
          <a:bodyPr>
            <a:noAutofit/>
          </a:bodyPr>
          <a:lstStyle/>
          <a:p>
            <a:r>
              <a:rPr lang="en-CA" sz="4400" b="1" cap="none" dirty="0">
                <a:solidFill>
                  <a:srgbClr val="000000"/>
                </a:solidFill>
                <a:latin typeface="+mn-lt"/>
              </a:rPr>
              <a:t>Infant and young child feeding </a:t>
            </a:r>
          </a:p>
        </p:txBody>
      </p:sp>
      <p:sp>
        <p:nvSpPr>
          <p:cNvPr id="4" name="Rectangle 3">
            <a:extLst>
              <a:ext uri="{FF2B5EF4-FFF2-40B4-BE49-F238E27FC236}">
                <a16:creationId xmlns:a16="http://schemas.microsoft.com/office/drawing/2014/main" id="{4B8B086B-9DF6-488B-A3E9-C463DC4343B6}"/>
              </a:ext>
            </a:extLst>
          </p:cNvPr>
          <p:cNvSpPr/>
          <p:nvPr/>
        </p:nvSpPr>
        <p:spPr>
          <a:xfrm>
            <a:off x="156411" y="757497"/>
            <a:ext cx="11995484" cy="5909310"/>
          </a:xfrm>
          <a:prstGeom prst="rect">
            <a:avLst/>
          </a:prstGeom>
        </p:spPr>
        <p:txBody>
          <a:bodyPr wrap="square">
            <a:spAutoFit/>
          </a:bodyPr>
          <a:lstStyle/>
          <a:p>
            <a:pPr marL="342900" indent="-342900">
              <a:buFont typeface="Arial" panose="020B0604020202020204" pitchFamily="34" charset="0"/>
              <a:buChar char="•"/>
            </a:pPr>
            <a:r>
              <a:rPr lang="en-CA" sz="2100" dirty="0">
                <a:solidFill>
                  <a:srgbClr val="000000"/>
                </a:solidFill>
                <a:latin typeface="Aptos" panose="020B0004020202020204" pitchFamily="34" charset="0"/>
              </a:rPr>
              <a:t>Exclusive Breastfeeding for children under 6 months ranged from 46.4% in Lusaka urban to 74.2% in Eastern province. </a:t>
            </a:r>
            <a:r>
              <a:rPr lang="en-CA" sz="2100" b="1" dirty="0">
                <a:solidFill>
                  <a:srgbClr val="000000"/>
                </a:solidFill>
                <a:latin typeface="Aptos" panose="020B0004020202020204" pitchFamily="34" charset="0"/>
              </a:rPr>
              <a:t>Bottle feeding was highest in Lusaka at 25.2%  among children 0-23 month.</a:t>
            </a:r>
          </a:p>
          <a:p>
            <a:pPr marL="342900" indent="-342900">
              <a:buFont typeface="Arial" panose="020B0604020202020204" pitchFamily="34" charset="0"/>
              <a:buChar char="•"/>
            </a:pPr>
            <a:endParaRPr lang="en-CA" sz="2100" b="1" dirty="0">
              <a:solidFill>
                <a:srgbClr val="000000"/>
              </a:solidFill>
              <a:latin typeface="Aptos" panose="020B0004020202020204" pitchFamily="34" charset="0"/>
            </a:endParaRPr>
          </a:p>
          <a:p>
            <a:pPr marL="342900" indent="-342900">
              <a:buFont typeface="Arial" panose="020B0604020202020204" pitchFamily="34" charset="0"/>
              <a:buChar char="•"/>
            </a:pPr>
            <a:r>
              <a:rPr lang="en-CA" sz="2100" b="1" dirty="0">
                <a:solidFill>
                  <a:srgbClr val="000000"/>
                </a:solidFill>
                <a:latin typeface="Aptos" panose="020B0004020202020204" pitchFamily="34" charset="0"/>
              </a:rPr>
              <a:t>Dietary diversity </a:t>
            </a:r>
            <a:r>
              <a:rPr lang="en-CA" sz="2100" dirty="0">
                <a:solidFill>
                  <a:srgbClr val="000000"/>
                </a:solidFill>
                <a:latin typeface="Aptos" panose="020B0004020202020204" pitchFamily="34" charset="0"/>
              </a:rPr>
              <a:t>for children above 6 months  ranged from 12.3% in Western province to 37.9% in Central province. Eastern province (61.8%) and Lusaka urban (53.5%) recorded a higher diversity compared to the other provinces.</a:t>
            </a:r>
          </a:p>
          <a:p>
            <a:pPr marL="342900" indent="-342900">
              <a:buFont typeface="Arial" panose="020B0604020202020204" pitchFamily="34" charset="0"/>
              <a:buChar char="•"/>
            </a:pPr>
            <a:endParaRPr lang="en-CA" sz="2100" dirty="0">
              <a:solidFill>
                <a:srgbClr val="000000"/>
              </a:solidFill>
              <a:latin typeface="Aptos" panose="020B0004020202020204" pitchFamily="34" charset="0"/>
            </a:endParaRPr>
          </a:p>
          <a:p>
            <a:pPr marL="342900" indent="-342900">
              <a:buFont typeface="Arial" panose="020B0604020202020204" pitchFamily="34" charset="0"/>
              <a:buChar char="•"/>
            </a:pPr>
            <a:r>
              <a:rPr lang="en-CA" sz="2100" b="1" dirty="0">
                <a:solidFill>
                  <a:srgbClr val="000000"/>
                </a:solidFill>
                <a:latin typeface="Aptos" panose="020B0004020202020204" pitchFamily="34" charset="0"/>
              </a:rPr>
              <a:t>Minimum Acceptable Diet (MAD) of children 6-23 months ranged from 2.5% in Western province to 12.7% in Lusaka Rural districts. Lusaka Urban and Eastern Province recorded a higher MAD of 26.3% and 24.3%  respectively</a:t>
            </a:r>
            <a:r>
              <a:rPr lang="en-CA" sz="2100" dirty="0">
                <a:solidFill>
                  <a:srgbClr val="000000"/>
                </a:solidFill>
                <a:latin typeface="Aptos" panose="020B0004020202020204" pitchFamily="34" charset="0"/>
              </a:rPr>
              <a:t>. </a:t>
            </a:r>
          </a:p>
          <a:p>
            <a:pPr marL="342900" indent="-342900">
              <a:buFont typeface="Arial" panose="020B0604020202020204" pitchFamily="34" charset="0"/>
              <a:buChar char="•"/>
            </a:pPr>
            <a:endParaRPr lang="en-CA" sz="2100" dirty="0">
              <a:solidFill>
                <a:srgbClr val="000000"/>
              </a:solidFill>
              <a:latin typeface="Aptos" panose="020B0004020202020204" pitchFamily="34" charset="0"/>
            </a:endParaRPr>
          </a:p>
          <a:p>
            <a:pPr marL="342900" indent="-342900">
              <a:buFont typeface="Arial" panose="020B0604020202020204" pitchFamily="34" charset="0"/>
              <a:buChar char="•"/>
            </a:pPr>
            <a:r>
              <a:rPr lang="en-CA" sz="2100" dirty="0">
                <a:solidFill>
                  <a:srgbClr val="000000"/>
                </a:solidFill>
                <a:latin typeface="Aptos" panose="020B0004020202020204" pitchFamily="34" charset="0"/>
              </a:rPr>
              <a:t>Generally there was low consumption of flesh foods and vegetables in all the provinces assessed, which may be attributed to both unavailability and cultural practices around food consumption. </a:t>
            </a:r>
          </a:p>
          <a:p>
            <a:endParaRPr lang="en-CA" sz="2100" dirty="0">
              <a:solidFill>
                <a:srgbClr val="000000"/>
              </a:solidFill>
              <a:latin typeface="Aptos" panose="020B0004020202020204" pitchFamily="34" charset="0"/>
            </a:endParaRPr>
          </a:p>
          <a:p>
            <a:pPr marL="342900" indent="-342900">
              <a:buFont typeface="Arial" panose="020B0604020202020204" pitchFamily="34" charset="0"/>
              <a:buChar char="•"/>
            </a:pPr>
            <a:r>
              <a:rPr lang="en-CA" sz="2100" b="1" dirty="0">
                <a:solidFill>
                  <a:srgbClr val="000000"/>
                </a:solidFill>
                <a:latin typeface="Aptos" panose="020B0004020202020204" pitchFamily="34" charset="0"/>
              </a:rPr>
              <a:t>Lusaka urban survey showed high consumption of unhealthy foods for children 6-23 months (39.1%) and sweet beverages (60%) </a:t>
            </a:r>
          </a:p>
          <a:p>
            <a:endParaRPr lang="en-CA" sz="2100" b="1" dirty="0">
              <a:solidFill>
                <a:srgbClr val="000000"/>
              </a:solidFill>
              <a:latin typeface="Aptos" panose="020B0004020202020204" pitchFamily="34" charset="0"/>
            </a:endParaRPr>
          </a:p>
          <a:p>
            <a:endParaRPr lang="en-CA" sz="2100" b="1" dirty="0">
              <a:solidFill>
                <a:srgbClr val="000000"/>
              </a:solidFill>
              <a:latin typeface="Aptos" panose="020B0004020202020204" pitchFamily="34" charset="0"/>
            </a:endParaRPr>
          </a:p>
        </p:txBody>
      </p:sp>
    </p:spTree>
    <p:extLst>
      <p:ext uri="{BB962C8B-B14F-4D97-AF65-F5344CB8AC3E}">
        <p14:creationId xmlns:p14="http://schemas.microsoft.com/office/powerpoint/2010/main" val="323838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29AA-6718-4701-9546-DF2E6C4E575A}"/>
              </a:ext>
            </a:extLst>
          </p:cNvPr>
          <p:cNvSpPr>
            <a:spLocks noGrp="1"/>
          </p:cNvSpPr>
          <p:nvPr>
            <p:ph type="title"/>
          </p:nvPr>
        </p:nvSpPr>
        <p:spPr/>
        <p:txBody>
          <a:bodyPr/>
          <a:lstStyle/>
          <a:p>
            <a:pPr algn="ctr"/>
            <a:r>
              <a:rPr lang="en-US" sz="3600" b="1" cap="none" dirty="0"/>
              <a:t>Background</a:t>
            </a:r>
          </a:p>
        </p:txBody>
      </p:sp>
      <p:sp>
        <p:nvSpPr>
          <p:cNvPr id="3" name="Text Placeholder 2">
            <a:extLst>
              <a:ext uri="{FF2B5EF4-FFF2-40B4-BE49-F238E27FC236}">
                <a16:creationId xmlns:a16="http://schemas.microsoft.com/office/drawing/2014/main" id="{DEC501CF-51F0-4F0E-9874-88F5578F65FA}"/>
              </a:ext>
            </a:extLst>
          </p:cNvPr>
          <p:cNvSpPr>
            <a:spLocks noGrp="1"/>
          </p:cNvSpPr>
          <p:nvPr>
            <p:ph type="body" sz="quarter" idx="10"/>
          </p:nvPr>
        </p:nvSpPr>
        <p:spPr>
          <a:xfrm>
            <a:off x="312821" y="1172820"/>
            <a:ext cx="11657169" cy="5456583"/>
          </a:xfrm>
        </p:spPr>
        <p:txBody>
          <a:bodyPr/>
          <a:lstStyle/>
          <a:p>
            <a:pPr marL="342900" indent="-342900" algn="just">
              <a:buFont typeface="Arial" panose="020B0604020202020204" pitchFamily="34" charset="0"/>
              <a:buChar char="•"/>
            </a:pPr>
            <a:r>
              <a:rPr lang="en-US" dirty="0">
                <a:solidFill>
                  <a:srgbClr val="000000"/>
                </a:solidFill>
                <a:latin typeface="Aptos" panose="020B0004020202020204" pitchFamily="34" charset="0"/>
              </a:rPr>
              <a:t>Zambia is among the countries facing negative effects of climate change with impacts on disease patterns and nutritional disorders. </a:t>
            </a:r>
          </a:p>
          <a:p>
            <a:pPr marL="342900" indent="-342900" algn="just">
              <a:buFont typeface="Arial" panose="020B0604020202020204" pitchFamily="34" charset="0"/>
              <a:buChar char="•"/>
            </a:pPr>
            <a:r>
              <a:rPr lang="en-US" dirty="0">
                <a:solidFill>
                  <a:srgbClr val="000000"/>
                </a:solidFill>
                <a:latin typeface="Aptos" panose="020B0004020202020204" pitchFamily="34" charset="0"/>
              </a:rPr>
              <a:t>In the recent past, Zambia has witnessed several nutrition-related challenges, including cholera, floods, dry spells, heat spells, food price inflation, armyworm and cassava brown streak disease.</a:t>
            </a:r>
          </a:p>
          <a:p>
            <a:pPr marL="0" indent="0" algn="just">
              <a:buNone/>
            </a:pPr>
            <a:endParaRPr lang="en-US" dirty="0">
              <a:solidFill>
                <a:srgbClr val="000000"/>
              </a:solidFill>
              <a:latin typeface="Aptos" panose="020B0004020202020204" pitchFamily="34" charset="0"/>
            </a:endParaRPr>
          </a:p>
          <a:p>
            <a:pPr marL="342900" indent="-342900" algn="just">
              <a:buFont typeface="Arial" panose="020B0604020202020204" pitchFamily="34" charset="0"/>
              <a:buChar char="•"/>
            </a:pPr>
            <a:r>
              <a:rPr lang="en-US" dirty="0">
                <a:solidFill>
                  <a:srgbClr val="000000"/>
                </a:solidFill>
                <a:latin typeface="Aptos" panose="020B0004020202020204" pitchFamily="34" charset="0"/>
              </a:rPr>
              <a:t>The Zambia Vulnerability Assessment Committee report released in October 2023 projected that </a:t>
            </a:r>
            <a:r>
              <a:rPr lang="en-US" sz="2400" b="1" dirty="0">
                <a:solidFill>
                  <a:schemeClr val="accent4">
                    <a:lumMod val="75000"/>
                  </a:schemeClr>
                </a:solidFill>
                <a:latin typeface="Aptos" panose="020B0004020202020204" pitchFamily="34" charset="0"/>
              </a:rPr>
              <a:t>1,975,843 </a:t>
            </a:r>
            <a:r>
              <a:rPr lang="en-US" dirty="0">
                <a:solidFill>
                  <a:srgbClr val="000000"/>
                </a:solidFill>
                <a:latin typeface="Aptos" panose="020B0004020202020204" pitchFamily="34" charset="0"/>
              </a:rPr>
              <a:t>people would be in critical food insecurity phase between October 2023 and March 2024 (Integrated Food Security Phase (IPC) Acute Food Security (AFI) Phase 3, Crisis), and another </a:t>
            </a:r>
            <a:r>
              <a:rPr lang="en-US" sz="2400" b="1" dirty="0">
                <a:solidFill>
                  <a:schemeClr val="accent4">
                    <a:lumMod val="75000"/>
                  </a:schemeClr>
                </a:solidFill>
                <a:latin typeface="Aptos" panose="020B0004020202020204" pitchFamily="34" charset="0"/>
              </a:rPr>
              <a:t>58,400</a:t>
            </a:r>
            <a:r>
              <a:rPr lang="en-US" dirty="0">
                <a:solidFill>
                  <a:srgbClr val="000000"/>
                </a:solidFill>
                <a:latin typeface="Aptos" panose="020B0004020202020204" pitchFamily="34" charset="0"/>
              </a:rPr>
              <a:t> in emergency food insecurity phase (IPC AFI Phase 4, Emergency), bringing total to </a:t>
            </a:r>
            <a:r>
              <a:rPr lang="en-US" sz="2400" b="1" dirty="0">
                <a:solidFill>
                  <a:schemeClr val="accent4">
                    <a:lumMod val="75000"/>
                  </a:schemeClr>
                </a:solidFill>
                <a:latin typeface="Aptos" panose="020B0004020202020204" pitchFamily="34" charset="0"/>
              </a:rPr>
              <a:t>2,037,710 people (339,619 households)</a:t>
            </a:r>
            <a:r>
              <a:rPr lang="en-US" dirty="0">
                <a:solidFill>
                  <a:srgbClr val="000000"/>
                </a:solidFill>
                <a:latin typeface="Aptos" panose="020B0004020202020204" pitchFamily="34" charset="0"/>
              </a:rPr>
              <a:t> requiring humanitarian assistance. </a:t>
            </a:r>
          </a:p>
          <a:p>
            <a:pPr marL="342900" indent="-342900" algn="just">
              <a:buFont typeface="Arial" panose="020B0604020202020204" pitchFamily="34" charset="0"/>
              <a:buChar char="•"/>
            </a:pPr>
            <a:endParaRPr lang="en-US" dirty="0">
              <a:solidFill>
                <a:srgbClr val="000000"/>
              </a:solidFill>
              <a:latin typeface="Aptos" panose="020B0004020202020204" pitchFamily="34" charset="0"/>
            </a:endParaRPr>
          </a:p>
          <a:p>
            <a:pPr marL="342900" indent="-342900" algn="just">
              <a:buFont typeface="Arial" panose="020B0604020202020204" pitchFamily="34" charset="0"/>
              <a:buChar char="•"/>
            </a:pPr>
            <a:r>
              <a:rPr lang="en-US" dirty="0">
                <a:solidFill>
                  <a:srgbClr val="000000"/>
                </a:solidFill>
                <a:latin typeface="Aptos" panose="020B0004020202020204" pitchFamily="34" charset="0"/>
              </a:rPr>
              <a:t>A total of 64 districts were projected to be at IPC AFI Phase 3+ while 12 were projected to have communities at IPC AFI 4. </a:t>
            </a:r>
          </a:p>
          <a:p>
            <a:pPr marL="342900" indent="-342900" algn="just">
              <a:buFont typeface="Arial" panose="020B0604020202020204" pitchFamily="34" charset="0"/>
              <a:buChar char="•"/>
            </a:pPr>
            <a:r>
              <a:rPr lang="en-US" dirty="0">
                <a:solidFill>
                  <a:srgbClr val="000000"/>
                </a:solidFill>
                <a:latin typeface="Aptos" panose="020B0004020202020204" pitchFamily="34" charset="0"/>
              </a:rPr>
              <a:t>On 29 February 2024, a national state of emergency was declared because of a severe drought affecting over 50% of Zambia.  </a:t>
            </a:r>
          </a:p>
          <a:p>
            <a:pPr marL="0" indent="0" algn="just">
              <a:buNone/>
            </a:pPr>
            <a:endParaRPr lang="en-US" dirty="0"/>
          </a:p>
        </p:txBody>
      </p:sp>
    </p:spTree>
    <p:extLst>
      <p:ext uri="{BB962C8B-B14F-4D97-AF65-F5344CB8AC3E}">
        <p14:creationId xmlns:p14="http://schemas.microsoft.com/office/powerpoint/2010/main" val="718946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EAEF-F487-E34B-8A99-97D9AE55774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486E2EEF-D16B-16A0-85F1-480501E528D7}"/>
              </a:ext>
            </a:extLst>
          </p:cNvPr>
          <p:cNvSpPr>
            <a:spLocks noChangeArrowheads="1"/>
          </p:cNvSpPr>
          <p:nvPr/>
        </p:nvSpPr>
        <p:spPr bwMode="auto">
          <a:xfrm>
            <a:off x="901217" y="2362507"/>
            <a:ext cx="1713123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Chart 4: Breastfeeding practices among children 0-23 months in Zambia, May 2024</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Graphic 1">
            <a:extLst>
              <a:ext uri="{FF2B5EF4-FFF2-40B4-BE49-F238E27FC236}">
                <a16:creationId xmlns:a16="http://schemas.microsoft.com/office/drawing/2014/main" id="{C45B0671-3F27-C581-EE28-402C779E8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511" y="365129"/>
            <a:ext cx="12071873" cy="5891291"/>
          </a:xfrm>
          <a:prstGeom prst="rect">
            <a:avLst/>
          </a:prstGeom>
        </p:spPr>
      </p:pic>
      <p:sp>
        <p:nvSpPr>
          <p:cNvPr id="8" name="Rectangle 6">
            <a:extLst>
              <a:ext uri="{FF2B5EF4-FFF2-40B4-BE49-F238E27FC236}">
                <a16:creationId xmlns:a16="http://schemas.microsoft.com/office/drawing/2014/main" id="{F2A61A0C-4E8C-10EB-49B8-5162F7153EE7}"/>
              </a:ext>
            </a:extLst>
          </p:cNvPr>
          <p:cNvSpPr>
            <a:spLocks noChangeArrowheads="1"/>
          </p:cNvSpPr>
          <p:nvPr/>
        </p:nvSpPr>
        <p:spPr bwMode="auto">
          <a:xfrm>
            <a:off x="901217" y="5323607"/>
            <a:ext cx="17131235" cy="92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05759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EB10-BCEB-3C5A-E92C-1FCA95EF3FBB}"/>
              </a:ext>
            </a:extLst>
          </p:cNvPr>
          <p:cNvSpPr>
            <a:spLocks noGrp="1"/>
          </p:cNvSpPr>
          <p:nvPr>
            <p:ph type="title"/>
          </p:nvPr>
        </p:nvSpPr>
        <p:spPr/>
        <p:txBody>
          <a:bodyPr/>
          <a:lstStyle/>
          <a:p>
            <a:endParaRPr lang="en-US" dirty="0"/>
          </a:p>
        </p:txBody>
      </p:sp>
      <p:pic>
        <p:nvPicPr>
          <p:cNvPr id="3" name="Graphic 1">
            <a:extLst>
              <a:ext uri="{FF2B5EF4-FFF2-40B4-BE49-F238E27FC236}">
                <a16:creationId xmlns:a16="http://schemas.microsoft.com/office/drawing/2014/main" id="{8E9EDA58-E3C7-B54A-1DFD-3ADA3271BD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998" y="88402"/>
            <a:ext cx="11339989" cy="6378743"/>
          </a:xfrm>
          <a:prstGeom prst="rect">
            <a:avLst/>
          </a:prstGeom>
        </p:spPr>
      </p:pic>
    </p:spTree>
    <p:extLst>
      <p:ext uri="{BB962C8B-B14F-4D97-AF65-F5344CB8AC3E}">
        <p14:creationId xmlns:p14="http://schemas.microsoft.com/office/powerpoint/2010/main" val="380703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58AC-148C-4809-8D9A-3308FC20FAE3}"/>
              </a:ext>
            </a:extLst>
          </p:cNvPr>
          <p:cNvSpPr>
            <a:spLocks noGrp="1"/>
          </p:cNvSpPr>
          <p:nvPr>
            <p:ph type="title"/>
          </p:nvPr>
        </p:nvSpPr>
        <p:spPr>
          <a:xfrm>
            <a:off x="721894" y="108284"/>
            <a:ext cx="11878093" cy="725645"/>
          </a:xfrm>
        </p:spPr>
        <p:txBody>
          <a:bodyPr>
            <a:normAutofit/>
          </a:bodyPr>
          <a:lstStyle/>
          <a:p>
            <a:r>
              <a:rPr lang="en-CA" sz="4400" b="1" cap="none" dirty="0">
                <a:solidFill>
                  <a:srgbClr val="000000"/>
                </a:solidFill>
                <a:latin typeface="Aptos" panose="020B0004020202020204" pitchFamily="34" charset="0"/>
              </a:rPr>
              <a:t>Morbidity and Treatment-seeking behaviour</a:t>
            </a:r>
          </a:p>
        </p:txBody>
      </p:sp>
      <p:sp>
        <p:nvSpPr>
          <p:cNvPr id="4" name="Rectangle 3">
            <a:extLst>
              <a:ext uri="{FF2B5EF4-FFF2-40B4-BE49-F238E27FC236}">
                <a16:creationId xmlns:a16="http://schemas.microsoft.com/office/drawing/2014/main" id="{4B8B086B-9DF6-488B-A3E9-C463DC4343B6}"/>
              </a:ext>
            </a:extLst>
          </p:cNvPr>
          <p:cNvSpPr/>
          <p:nvPr/>
        </p:nvSpPr>
        <p:spPr>
          <a:xfrm>
            <a:off x="533154" y="1102004"/>
            <a:ext cx="10692309" cy="5101397"/>
          </a:xfrm>
          <a:prstGeom prst="rect">
            <a:avLst/>
          </a:prstGeom>
        </p:spPr>
        <p:txBody>
          <a:bodyPr wrap="square">
            <a:spAutoFit/>
          </a:bodyPr>
          <a:lstStyle/>
          <a:p>
            <a:pPr>
              <a:lnSpc>
                <a:spcPct val="150000"/>
              </a:lnSpc>
            </a:pPr>
            <a:endParaRPr lang="en-CA" sz="2100" b="1" dirty="0">
              <a:solidFill>
                <a:srgbClr val="000000"/>
              </a:solidFill>
              <a:latin typeface="Aptos" panose="020B0004020202020204" pitchFamily="34" charset="0"/>
            </a:endParaRPr>
          </a:p>
          <a:p>
            <a:pPr marL="342900" indent="-342900">
              <a:lnSpc>
                <a:spcPct val="150000"/>
              </a:lnSpc>
              <a:buFont typeface="Arial" panose="020B0604020202020204" pitchFamily="34" charset="0"/>
              <a:buChar char="•"/>
            </a:pPr>
            <a:r>
              <a:rPr lang="en-CA" sz="2100" dirty="0">
                <a:solidFill>
                  <a:srgbClr val="000000"/>
                </a:solidFill>
                <a:latin typeface="Aptos" panose="020B0004020202020204" pitchFamily="34" charset="0"/>
              </a:rPr>
              <a:t>A third of the children in all the provinces reported to have had watery diarrhoea 2 weeks before the survey ranging from 17.1% in Western to 33.4% in Eastern province.</a:t>
            </a:r>
          </a:p>
          <a:p>
            <a:pPr marL="342900" indent="-342900">
              <a:lnSpc>
                <a:spcPct val="150000"/>
              </a:lnSpc>
              <a:buFont typeface="Arial" panose="020B0604020202020204" pitchFamily="34" charset="0"/>
              <a:buChar char="•"/>
            </a:pPr>
            <a:endParaRPr lang="en-CA" sz="2100" dirty="0">
              <a:solidFill>
                <a:srgbClr val="000000"/>
              </a:solidFill>
              <a:latin typeface="Aptos" panose="020B0004020202020204" pitchFamily="34" charset="0"/>
            </a:endParaRPr>
          </a:p>
          <a:p>
            <a:pPr marL="342900" indent="-342900">
              <a:lnSpc>
                <a:spcPct val="150000"/>
              </a:lnSpc>
              <a:buFont typeface="Arial" panose="020B0604020202020204" pitchFamily="34" charset="0"/>
              <a:buChar char="•"/>
            </a:pPr>
            <a:r>
              <a:rPr lang="en-CA" sz="2100" dirty="0">
                <a:solidFill>
                  <a:srgbClr val="000000"/>
                </a:solidFill>
                <a:latin typeface="Aptos" panose="020B0004020202020204" pitchFamily="34" charset="0"/>
              </a:rPr>
              <a:t>Management of diarrhoea with both Zinc and ORS was low with only half of the children with diarrhoea receiving treatment. Most of the children used homemade ORS mixtures as advised by healthcare workers. </a:t>
            </a:r>
          </a:p>
          <a:p>
            <a:pPr marL="342900" indent="-342900">
              <a:lnSpc>
                <a:spcPct val="150000"/>
              </a:lnSpc>
              <a:buFont typeface="Arial" panose="020B0604020202020204" pitchFamily="34" charset="0"/>
              <a:buChar char="•"/>
            </a:pPr>
            <a:endParaRPr lang="en-CA" sz="2100" dirty="0">
              <a:solidFill>
                <a:srgbClr val="000000"/>
              </a:solidFill>
              <a:latin typeface="Aptos" panose="020B0004020202020204" pitchFamily="34" charset="0"/>
            </a:endParaRPr>
          </a:p>
          <a:p>
            <a:pPr marL="342900" indent="-342900">
              <a:lnSpc>
                <a:spcPct val="150000"/>
              </a:lnSpc>
              <a:buFont typeface="Arial" panose="020B0604020202020204" pitchFamily="34" charset="0"/>
              <a:buChar char="•"/>
            </a:pPr>
            <a:r>
              <a:rPr lang="en-CA" sz="2100" dirty="0">
                <a:solidFill>
                  <a:srgbClr val="000000"/>
                </a:solidFill>
                <a:latin typeface="Aptos" panose="020B0004020202020204" pitchFamily="34" charset="0"/>
              </a:rPr>
              <a:t>Treatment seeking for all the illnesses  at health facilities was &gt;80%</a:t>
            </a:r>
          </a:p>
          <a:p>
            <a:endParaRPr lang="en-CA" sz="2100" dirty="0">
              <a:solidFill>
                <a:srgbClr val="000000"/>
              </a:solidFill>
              <a:latin typeface="Aptos" panose="020B0004020202020204" pitchFamily="34" charset="0"/>
            </a:endParaRPr>
          </a:p>
          <a:p>
            <a:endParaRPr lang="en-CA" sz="2100" dirty="0">
              <a:solidFill>
                <a:srgbClr val="000000"/>
              </a:solidFill>
              <a:latin typeface="Aptos" panose="020B0004020202020204" pitchFamily="34" charset="0"/>
            </a:endParaRPr>
          </a:p>
        </p:txBody>
      </p:sp>
    </p:spTree>
    <p:extLst>
      <p:ext uri="{BB962C8B-B14F-4D97-AF65-F5344CB8AC3E}">
        <p14:creationId xmlns:p14="http://schemas.microsoft.com/office/powerpoint/2010/main" val="1709664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58AC-148C-4809-8D9A-3308FC20FAE3}"/>
              </a:ext>
            </a:extLst>
          </p:cNvPr>
          <p:cNvSpPr>
            <a:spLocks noGrp="1"/>
          </p:cNvSpPr>
          <p:nvPr>
            <p:ph type="title"/>
          </p:nvPr>
        </p:nvSpPr>
        <p:spPr>
          <a:xfrm>
            <a:off x="360946" y="565484"/>
            <a:ext cx="11878093" cy="725645"/>
          </a:xfrm>
        </p:spPr>
        <p:txBody>
          <a:bodyPr>
            <a:noAutofit/>
          </a:bodyPr>
          <a:lstStyle/>
          <a:p>
            <a:r>
              <a:rPr lang="en-CA" sz="3200" b="1" cap="none" dirty="0">
                <a:solidFill>
                  <a:srgbClr val="000000"/>
                </a:solidFill>
                <a:latin typeface="Aptos" panose="020B0004020202020204" pitchFamily="34" charset="0"/>
              </a:rPr>
              <a:t>Vitamin A supplementation, deworming and measles vaccination</a:t>
            </a:r>
          </a:p>
        </p:txBody>
      </p:sp>
      <p:sp>
        <p:nvSpPr>
          <p:cNvPr id="4" name="Rectangle 3">
            <a:extLst>
              <a:ext uri="{FF2B5EF4-FFF2-40B4-BE49-F238E27FC236}">
                <a16:creationId xmlns:a16="http://schemas.microsoft.com/office/drawing/2014/main" id="{4B8B086B-9DF6-488B-A3E9-C463DC4343B6}"/>
              </a:ext>
            </a:extLst>
          </p:cNvPr>
          <p:cNvSpPr/>
          <p:nvPr/>
        </p:nvSpPr>
        <p:spPr>
          <a:xfrm>
            <a:off x="569249" y="1511077"/>
            <a:ext cx="11293887" cy="3438955"/>
          </a:xfrm>
          <a:prstGeom prst="rect">
            <a:avLst/>
          </a:prstGeom>
        </p:spPr>
        <p:txBody>
          <a:bodyPr wrap="square">
            <a:spAutoFit/>
          </a:bodyPr>
          <a:lstStyle/>
          <a:p>
            <a:pPr>
              <a:lnSpc>
                <a:spcPct val="150000"/>
              </a:lnSpc>
            </a:pPr>
            <a:endParaRPr lang="en-CA" sz="2100" dirty="0">
              <a:solidFill>
                <a:srgbClr val="000000"/>
              </a:solidFill>
              <a:latin typeface="Aptos" panose="020B0004020202020204" pitchFamily="34" charset="0"/>
            </a:endParaRPr>
          </a:p>
          <a:p>
            <a:pPr>
              <a:lnSpc>
                <a:spcPct val="150000"/>
              </a:lnSpc>
            </a:pPr>
            <a:r>
              <a:rPr lang="en-CA" sz="2100" dirty="0">
                <a:solidFill>
                  <a:srgbClr val="000000"/>
                </a:solidFill>
                <a:latin typeface="Aptos" panose="020B0004020202020204" pitchFamily="34" charset="0"/>
              </a:rPr>
              <a:t>The coverage of Vitamin A supplementation, deworming, and measles vaccination were all below the recommendation of &gt;95%. A notable proportion of children confirmed supplementation/vaccination by recall, indicating a gap in the documentation at the health facilities. </a:t>
            </a:r>
          </a:p>
          <a:p>
            <a:pPr>
              <a:lnSpc>
                <a:spcPct val="150000"/>
              </a:lnSpc>
            </a:pPr>
            <a:endParaRPr lang="en-CA" sz="2100" dirty="0">
              <a:solidFill>
                <a:srgbClr val="000000"/>
              </a:solidFill>
              <a:latin typeface="Aptos" panose="020B0004020202020204" pitchFamily="34" charset="0"/>
            </a:endParaRPr>
          </a:p>
          <a:p>
            <a:pPr>
              <a:lnSpc>
                <a:spcPct val="150000"/>
              </a:lnSpc>
            </a:pPr>
            <a:endParaRPr lang="en-CA" sz="2100" dirty="0">
              <a:solidFill>
                <a:srgbClr val="000000"/>
              </a:solidFill>
              <a:latin typeface="Aptos" panose="020B0004020202020204" pitchFamily="34" charset="0"/>
            </a:endParaRPr>
          </a:p>
        </p:txBody>
      </p:sp>
    </p:spTree>
    <p:extLst>
      <p:ext uri="{BB962C8B-B14F-4D97-AF65-F5344CB8AC3E}">
        <p14:creationId xmlns:p14="http://schemas.microsoft.com/office/powerpoint/2010/main" val="4193517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584F-C347-4D14-95EC-CF0C7375ED92}"/>
              </a:ext>
            </a:extLst>
          </p:cNvPr>
          <p:cNvSpPr>
            <a:spLocks noGrp="1"/>
          </p:cNvSpPr>
          <p:nvPr>
            <p:ph type="title"/>
          </p:nvPr>
        </p:nvSpPr>
        <p:spPr>
          <a:xfrm>
            <a:off x="632970" y="325820"/>
            <a:ext cx="11265518" cy="691547"/>
          </a:xfrm>
        </p:spPr>
        <p:txBody>
          <a:bodyPr anchor="ctr"/>
          <a:lstStyle/>
          <a:p>
            <a:pPr algn="ctr">
              <a:lnSpc>
                <a:spcPts val="3200"/>
              </a:lnSpc>
            </a:pPr>
            <a:r>
              <a:rPr lang="en-US" sz="2400" cap="none" dirty="0"/>
              <a:t>Vitamin A supplementation, deworming &amp; measles</a:t>
            </a:r>
            <a:endParaRPr lang="en-US" sz="2400" dirty="0"/>
          </a:p>
        </p:txBody>
      </p:sp>
      <p:graphicFrame>
        <p:nvGraphicFramePr>
          <p:cNvPr id="3" name="Table 2">
            <a:extLst>
              <a:ext uri="{FF2B5EF4-FFF2-40B4-BE49-F238E27FC236}">
                <a16:creationId xmlns:a16="http://schemas.microsoft.com/office/drawing/2014/main" id="{A8E22A7B-A712-4C76-9355-ECBA434F50A3}"/>
              </a:ext>
            </a:extLst>
          </p:cNvPr>
          <p:cNvGraphicFramePr>
            <a:graphicFrameLocks noGrp="1"/>
          </p:cNvGraphicFramePr>
          <p:nvPr>
            <p:extLst>
              <p:ext uri="{D42A27DB-BD31-4B8C-83A1-F6EECF244321}">
                <p14:modId xmlns:p14="http://schemas.microsoft.com/office/powerpoint/2010/main" val="624676616"/>
              </p:ext>
            </p:extLst>
          </p:nvPr>
        </p:nvGraphicFramePr>
        <p:xfrm>
          <a:off x="608880" y="911041"/>
          <a:ext cx="11382227" cy="5401994"/>
        </p:xfrm>
        <a:graphic>
          <a:graphicData uri="http://schemas.openxmlformats.org/drawingml/2006/table">
            <a:tbl>
              <a:tblPr>
                <a:tableStyleId>{5DA37D80-6434-44D0-A028-1B22A696006F}</a:tableStyleId>
              </a:tblPr>
              <a:tblGrid>
                <a:gridCol w="1744806">
                  <a:extLst>
                    <a:ext uri="{9D8B030D-6E8A-4147-A177-3AD203B41FA5}">
                      <a16:colId xmlns:a16="http://schemas.microsoft.com/office/drawing/2014/main" val="1857565182"/>
                    </a:ext>
                  </a:extLst>
                </a:gridCol>
                <a:gridCol w="941399">
                  <a:extLst>
                    <a:ext uri="{9D8B030D-6E8A-4147-A177-3AD203B41FA5}">
                      <a16:colId xmlns:a16="http://schemas.microsoft.com/office/drawing/2014/main" val="1808688419"/>
                    </a:ext>
                  </a:extLst>
                </a:gridCol>
                <a:gridCol w="956341">
                  <a:extLst>
                    <a:ext uri="{9D8B030D-6E8A-4147-A177-3AD203B41FA5}">
                      <a16:colId xmlns:a16="http://schemas.microsoft.com/office/drawing/2014/main" val="3667317486"/>
                    </a:ext>
                  </a:extLst>
                </a:gridCol>
                <a:gridCol w="956341">
                  <a:extLst>
                    <a:ext uri="{9D8B030D-6E8A-4147-A177-3AD203B41FA5}">
                      <a16:colId xmlns:a16="http://schemas.microsoft.com/office/drawing/2014/main" val="4251747329"/>
                    </a:ext>
                  </a:extLst>
                </a:gridCol>
                <a:gridCol w="722003">
                  <a:extLst>
                    <a:ext uri="{9D8B030D-6E8A-4147-A177-3AD203B41FA5}">
                      <a16:colId xmlns:a16="http://schemas.microsoft.com/office/drawing/2014/main" val="2323610795"/>
                    </a:ext>
                  </a:extLst>
                </a:gridCol>
                <a:gridCol w="881626">
                  <a:extLst>
                    <a:ext uri="{9D8B030D-6E8A-4147-A177-3AD203B41FA5}">
                      <a16:colId xmlns:a16="http://schemas.microsoft.com/office/drawing/2014/main" val="1669306064"/>
                    </a:ext>
                  </a:extLst>
                </a:gridCol>
                <a:gridCol w="956341">
                  <a:extLst>
                    <a:ext uri="{9D8B030D-6E8A-4147-A177-3AD203B41FA5}">
                      <a16:colId xmlns:a16="http://schemas.microsoft.com/office/drawing/2014/main" val="2623853973"/>
                    </a:ext>
                  </a:extLst>
                </a:gridCol>
                <a:gridCol w="722003">
                  <a:extLst>
                    <a:ext uri="{9D8B030D-6E8A-4147-A177-3AD203B41FA5}">
                      <a16:colId xmlns:a16="http://schemas.microsoft.com/office/drawing/2014/main" val="2002844937"/>
                    </a:ext>
                  </a:extLst>
                </a:gridCol>
                <a:gridCol w="911512">
                  <a:extLst>
                    <a:ext uri="{9D8B030D-6E8A-4147-A177-3AD203B41FA5}">
                      <a16:colId xmlns:a16="http://schemas.microsoft.com/office/drawing/2014/main" val="3202836801"/>
                    </a:ext>
                  </a:extLst>
                </a:gridCol>
                <a:gridCol w="896569">
                  <a:extLst>
                    <a:ext uri="{9D8B030D-6E8A-4147-A177-3AD203B41FA5}">
                      <a16:colId xmlns:a16="http://schemas.microsoft.com/office/drawing/2014/main" val="1108544305"/>
                    </a:ext>
                  </a:extLst>
                </a:gridCol>
                <a:gridCol w="971283">
                  <a:extLst>
                    <a:ext uri="{9D8B030D-6E8A-4147-A177-3AD203B41FA5}">
                      <a16:colId xmlns:a16="http://schemas.microsoft.com/office/drawing/2014/main" val="3936372154"/>
                    </a:ext>
                  </a:extLst>
                </a:gridCol>
                <a:gridCol w="722003">
                  <a:extLst>
                    <a:ext uri="{9D8B030D-6E8A-4147-A177-3AD203B41FA5}">
                      <a16:colId xmlns:a16="http://schemas.microsoft.com/office/drawing/2014/main" val="2554091958"/>
                    </a:ext>
                  </a:extLst>
                </a:gridCol>
              </a:tblGrid>
              <a:tr h="451054">
                <a:tc rowSpan="2">
                  <a:txBody>
                    <a:bodyPr/>
                    <a:lstStyle/>
                    <a:p>
                      <a:pPr algn="ctr" fontAlgn="ctr"/>
                      <a:r>
                        <a:rPr lang="en-US" sz="1600" b="0" u="none" strike="noStrike" dirty="0">
                          <a:solidFill>
                            <a:srgbClr val="000000"/>
                          </a:solidFill>
                          <a:effectLst/>
                        </a:rPr>
                        <a:t> Domain</a:t>
                      </a:r>
                      <a:endParaRPr lang="en-US" sz="1600" b="0" i="0" u="none" strike="noStrike" dirty="0">
                        <a:solidFill>
                          <a:srgbClr val="000000"/>
                        </a:solidFill>
                        <a:effectLst/>
                        <a:latin typeface="+mn-lt"/>
                      </a:endParaRPr>
                    </a:p>
                  </a:txBody>
                  <a:tcPr marL="2834" marR="2834" marT="2834" marB="0" anchor="ctr">
                    <a:solidFill>
                      <a:schemeClr val="tx2">
                        <a:lumMod val="75000"/>
                      </a:schemeClr>
                    </a:solidFill>
                  </a:tcPr>
                </a:tc>
                <a:tc gridSpan="4">
                  <a:txBody>
                    <a:bodyPr/>
                    <a:lstStyle/>
                    <a:p>
                      <a:pPr algn="ctr" fontAlgn="ctr"/>
                      <a:r>
                        <a:rPr lang="en-US" sz="1600" b="0" u="none" strike="noStrike" dirty="0">
                          <a:solidFill>
                            <a:srgbClr val="000000"/>
                          </a:solidFill>
                          <a:effectLst/>
                        </a:rPr>
                        <a:t>Children 6-59 months who received vitamin A last 6 months</a:t>
                      </a:r>
                      <a:endParaRPr lang="en-US" sz="1600" b="0" i="0" u="none" strike="noStrike" dirty="0">
                        <a:solidFill>
                          <a:srgbClr val="000000"/>
                        </a:solidFill>
                        <a:effectLst/>
                        <a:latin typeface="+mn-lt"/>
                      </a:endParaRPr>
                    </a:p>
                  </a:txBody>
                  <a:tcPr marL="2834" marR="2834" marT="2834" marB="0" anchor="ctr">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600" b="0" u="none" strike="noStrike" dirty="0">
                          <a:solidFill>
                            <a:schemeClr val="bg1"/>
                          </a:solidFill>
                          <a:effectLst/>
                        </a:rPr>
                        <a:t>Children 12-59 months who received deworming last 6 months</a:t>
                      </a:r>
                      <a:endParaRPr lang="en-US" sz="1600" b="0" i="0" u="none" strike="noStrike" dirty="0">
                        <a:solidFill>
                          <a:schemeClr val="bg1"/>
                        </a:solidFill>
                        <a:effectLst/>
                        <a:latin typeface="+mn-lt"/>
                      </a:endParaRPr>
                    </a:p>
                  </a:txBody>
                  <a:tcPr marL="2834" marR="2834" marT="2834" marB="0" anchor="ctr">
                    <a:solidFill>
                      <a:schemeClr val="tx1">
                        <a:lumMod val="60000"/>
                        <a:lumOff val="40000"/>
                      </a:schemeClr>
                    </a:solidFill>
                  </a:tcPr>
                </a:tc>
                <a:tc hMerge="1">
                  <a:txBody>
                    <a:bodyPr/>
                    <a:lstStyle/>
                    <a:p>
                      <a:endParaRPr lang="en-US"/>
                    </a:p>
                  </a:txBody>
                  <a:tcPr/>
                </a:tc>
                <a:tc hMerge="1">
                  <a:txBody>
                    <a:bodyPr/>
                    <a:lstStyle/>
                    <a:p>
                      <a:endParaRPr lang="en-US"/>
                    </a:p>
                  </a:txBody>
                  <a:tcPr/>
                </a:tc>
                <a:tc gridSpan="4">
                  <a:txBody>
                    <a:bodyPr/>
                    <a:lstStyle/>
                    <a:p>
                      <a:pPr algn="ctr" fontAlgn="ctr"/>
                      <a:r>
                        <a:rPr lang="en-US" sz="1600" b="0" u="none" strike="noStrike" dirty="0">
                          <a:solidFill>
                            <a:srgbClr val="000000"/>
                          </a:solidFill>
                          <a:effectLst/>
                        </a:rPr>
                        <a:t>Children 9-59 months who received measles vaccine</a:t>
                      </a:r>
                      <a:endParaRPr lang="en-US" sz="1600" b="0" i="0" u="none" strike="noStrike" dirty="0">
                        <a:solidFill>
                          <a:srgbClr val="000000"/>
                        </a:solidFill>
                        <a:effectLst/>
                        <a:latin typeface="+mn-lt"/>
                      </a:endParaRPr>
                    </a:p>
                  </a:txBody>
                  <a:tcPr marL="2834" marR="2834" marT="2834" marB="0" anchor="ctr">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6687765"/>
                  </a:ext>
                </a:extLst>
              </a:tr>
              <a:tr h="451054">
                <a:tc vMerge="1">
                  <a:txBody>
                    <a:bodyPr/>
                    <a:lstStyle/>
                    <a:p>
                      <a:endParaRPr lang="en-US"/>
                    </a:p>
                  </a:txBody>
                  <a:tcPr/>
                </a:tc>
                <a:tc>
                  <a:txBody>
                    <a:bodyPr/>
                    <a:lstStyle/>
                    <a:p>
                      <a:pPr algn="ctr" fontAlgn="ctr"/>
                      <a:r>
                        <a:rPr lang="en-US" sz="1600" b="0" u="none" strike="noStrike" dirty="0">
                          <a:solidFill>
                            <a:srgbClr val="000000"/>
                          </a:solidFill>
                          <a:effectLst/>
                        </a:rPr>
                        <a:t>Yes, card</a:t>
                      </a:r>
                      <a:endParaRPr lang="en-US" sz="1600" b="0" i="0" u="none" strike="noStrike" dirty="0">
                        <a:solidFill>
                          <a:srgbClr val="000000"/>
                        </a:solidFill>
                        <a:effectLst/>
                        <a:latin typeface="+mn-lt"/>
                      </a:endParaRPr>
                    </a:p>
                  </a:txBody>
                  <a:tcPr marL="2834" marR="2834" marT="2834" marB="0" anchor="ctr">
                    <a:solidFill>
                      <a:schemeClr val="bg1">
                        <a:lumMod val="60000"/>
                        <a:lumOff val="40000"/>
                      </a:schemeClr>
                    </a:solidFill>
                  </a:tcPr>
                </a:tc>
                <a:tc>
                  <a:txBody>
                    <a:bodyPr/>
                    <a:lstStyle/>
                    <a:p>
                      <a:pPr algn="ctr" fontAlgn="ctr"/>
                      <a:r>
                        <a:rPr lang="en-US" sz="1600" b="0" u="none" strike="noStrike" dirty="0">
                          <a:solidFill>
                            <a:srgbClr val="000000"/>
                          </a:solidFill>
                          <a:effectLst/>
                        </a:rPr>
                        <a:t>Yes, recall</a:t>
                      </a:r>
                      <a:endParaRPr lang="en-US" sz="1600" b="0" i="0" u="none" strike="noStrike" dirty="0">
                        <a:solidFill>
                          <a:srgbClr val="000000"/>
                        </a:solidFill>
                        <a:effectLst/>
                        <a:latin typeface="+mn-lt"/>
                      </a:endParaRPr>
                    </a:p>
                  </a:txBody>
                  <a:tcPr marL="2834" marR="2834" marT="2834" marB="0" anchor="ctr">
                    <a:solidFill>
                      <a:schemeClr val="bg1">
                        <a:lumMod val="60000"/>
                        <a:lumOff val="40000"/>
                      </a:schemeClr>
                    </a:solidFill>
                  </a:tcPr>
                </a:tc>
                <a:tc>
                  <a:txBody>
                    <a:bodyPr/>
                    <a:lstStyle/>
                    <a:p>
                      <a:pPr algn="ctr" fontAlgn="ctr"/>
                      <a:r>
                        <a:rPr lang="en-US" sz="1600" b="0" u="none" strike="noStrike" dirty="0">
                          <a:solidFill>
                            <a:srgbClr val="000000"/>
                          </a:solidFill>
                          <a:effectLst/>
                        </a:rPr>
                        <a:t>No or don't know</a:t>
                      </a:r>
                      <a:endParaRPr lang="en-US" sz="1600" b="0" i="0" u="none" strike="noStrike" dirty="0">
                        <a:solidFill>
                          <a:srgbClr val="000000"/>
                        </a:solidFill>
                        <a:effectLst/>
                        <a:latin typeface="+mn-lt"/>
                      </a:endParaRPr>
                    </a:p>
                  </a:txBody>
                  <a:tcPr marL="2834" marR="2834" marT="2834" marB="0" anchor="ctr">
                    <a:solidFill>
                      <a:schemeClr val="bg1">
                        <a:lumMod val="60000"/>
                        <a:lumOff val="40000"/>
                      </a:schemeClr>
                    </a:solidFill>
                  </a:tcPr>
                </a:tc>
                <a:tc>
                  <a:txBody>
                    <a:bodyPr/>
                    <a:lstStyle/>
                    <a:p>
                      <a:pPr algn="ctr" fontAlgn="ctr"/>
                      <a:r>
                        <a:rPr lang="en-US" sz="1600" b="0" u="none" strike="noStrike" dirty="0">
                          <a:solidFill>
                            <a:srgbClr val="000000"/>
                          </a:solidFill>
                          <a:effectLst/>
                        </a:rPr>
                        <a:t>N</a:t>
                      </a:r>
                      <a:endParaRPr lang="en-US" sz="1600" b="0" i="0" u="none" strike="noStrike" dirty="0">
                        <a:solidFill>
                          <a:srgbClr val="000000"/>
                        </a:solidFill>
                        <a:effectLst/>
                        <a:latin typeface="+mn-lt"/>
                      </a:endParaRPr>
                    </a:p>
                  </a:txBody>
                  <a:tcPr marL="2834" marR="2834" marT="2834" marB="0" anchor="ctr">
                    <a:solidFill>
                      <a:schemeClr val="bg1">
                        <a:lumMod val="60000"/>
                        <a:lumOff val="40000"/>
                      </a:schemeClr>
                    </a:solidFill>
                  </a:tcPr>
                </a:tc>
                <a:tc>
                  <a:txBody>
                    <a:bodyPr/>
                    <a:lstStyle/>
                    <a:p>
                      <a:pPr algn="ctr" fontAlgn="ctr"/>
                      <a:r>
                        <a:rPr lang="en-US" sz="1600" b="0" u="none" strike="noStrike" dirty="0">
                          <a:solidFill>
                            <a:schemeClr val="bg1"/>
                          </a:solidFill>
                          <a:effectLst/>
                        </a:rPr>
                        <a:t>Yes</a:t>
                      </a:r>
                      <a:endParaRPr lang="en-US" sz="1600" b="0" i="0" u="none" strike="noStrike" dirty="0">
                        <a:solidFill>
                          <a:schemeClr val="bg1"/>
                        </a:solidFill>
                        <a:effectLst/>
                        <a:latin typeface="+mn-lt"/>
                      </a:endParaRPr>
                    </a:p>
                  </a:txBody>
                  <a:tcPr marL="2834" marR="2834" marT="2834" marB="0" anchor="ctr">
                    <a:solidFill>
                      <a:schemeClr val="tx1">
                        <a:lumMod val="60000"/>
                        <a:lumOff val="40000"/>
                      </a:schemeClr>
                    </a:solidFill>
                  </a:tcPr>
                </a:tc>
                <a:tc>
                  <a:txBody>
                    <a:bodyPr/>
                    <a:lstStyle/>
                    <a:p>
                      <a:pPr algn="ctr" fontAlgn="ctr"/>
                      <a:r>
                        <a:rPr lang="en-US" sz="1600" b="0" u="none" strike="noStrike" dirty="0">
                          <a:solidFill>
                            <a:schemeClr val="bg1"/>
                          </a:solidFill>
                          <a:effectLst/>
                        </a:rPr>
                        <a:t>No</a:t>
                      </a:r>
                      <a:endParaRPr lang="en-US" sz="1600" b="0" i="0" u="none" strike="noStrike" dirty="0">
                        <a:solidFill>
                          <a:schemeClr val="bg1"/>
                        </a:solidFill>
                        <a:effectLst/>
                        <a:latin typeface="+mn-lt"/>
                      </a:endParaRPr>
                    </a:p>
                  </a:txBody>
                  <a:tcPr marL="2834" marR="2834" marT="2834" marB="0" anchor="ctr">
                    <a:solidFill>
                      <a:schemeClr val="tx1">
                        <a:lumMod val="60000"/>
                        <a:lumOff val="40000"/>
                      </a:schemeClr>
                    </a:solidFill>
                  </a:tcPr>
                </a:tc>
                <a:tc>
                  <a:txBody>
                    <a:bodyPr/>
                    <a:lstStyle/>
                    <a:p>
                      <a:pPr algn="ctr" fontAlgn="ctr"/>
                      <a:r>
                        <a:rPr lang="en-US" sz="1600" b="0" u="none" strike="noStrike" dirty="0">
                          <a:solidFill>
                            <a:schemeClr val="bg1"/>
                          </a:solidFill>
                          <a:effectLst/>
                        </a:rPr>
                        <a:t>N</a:t>
                      </a:r>
                      <a:endParaRPr lang="en-US" sz="1600" b="0" i="0" u="none" strike="noStrike" dirty="0">
                        <a:solidFill>
                          <a:schemeClr val="bg1"/>
                        </a:solidFill>
                        <a:effectLst/>
                        <a:latin typeface="+mn-lt"/>
                      </a:endParaRPr>
                    </a:p>
                  </a:txBody>
                  <a:tcPr marL="2834" marR="2834" marT="2834" marB="0" anchor="ctr">
                    <a:solidFill>
                      <a:schemeClr val="tx1">
                        <a:lumMod val="60000"/>
                        <a:lumOff val="40000"/>
                      </a:schemeClr>
                    </a:solidFill>
                  </a:tcPr>
                </a:tc>
                <a:tc>
                  <a:txBody>
                    <a:bodyPr/>
                    <a:lstStyle/>
                    <a:p>
                      <a:pPr algn="ctr" fontAlgn="ctr"/>
                      <a:r>
                        <a:rPr lang="en-US" sz="1600" b="0" u="none" strike="noStrike" dirty="0">
                          <a:solidFill>
                            <a:srgbClr val="000000"/>
                          </a:solidFill>
                          <a:effectLst/>
                        </a:rPr>
                        <a:t>Yes, card</a:t>
                      </a:r>
                      <a:endParaRPr lang="en-US" sz="1600" b="0" i="0" u="none" strike="noStrike" dirty="0">
                        <a:solidFill>
                          <a:srgbClr val="000000"/>
                        </a:solidFill>
                        <a:effectLst/>
                        <a:latin typeface="+mn-lt"/>
                      </a:endParaRPr>
                    </a:p>
                  </a:txBody>
                  <a:tcPr marL="2834" marR="2834" marT="2834" marB="0" anchor="ctr">
                    <a:solidFill>
                      <a:schemeClr val="accent4">
                        <a:lumMod val="60000"/>
                        <a:lumOff val="40000"/>
                      </a:schemeClr>
                    </a:solidFill>
                  </a:tcPr>
                </a:tc>
                <a:tc>
                  <a:txBody>
                    <a:bodyPr/>
                    <a:lstStyle/>
                    <a:p>
                      <a:pPr algn="ctr" fontAlgn="ctr"/>
                      <a:r>
                        <a:rPr lang="en-US" sz="1600" b="0" u="none" strike="noStrike" dirty="0">
                          <a:solidFill>
                            <a:srgbClr val="000000"/>
                          </a:solidFill>
                          <a:effectLst/>
                        </a:rPr>
                        <a:t>Yes, recall</a:t>
                      </a:r>
                      <a:endParaRPr lang="en-US" sz="1600" b="0" i="0" u="none" strike="noStrike" dirty="0">
                        <a:solidFill>
                          <a:srgbClr val="000000"/>
                        </a:solidFill>
                        <a:effectLst/>
                        <a:latin typeface="+mn-lt"/>
                      </a:endParaRPr>
                    </a:p>
                  </a:txBody>
                  <a:tcPr marL="2834" marR="2834" marT="2834" marB="0" anchor="ctr">
                    <a:solidFill>
                      <a:schemeClr val="accent4">
                        <a:lumMod val="60000"/>
                        <a:lumOff val="40000"/>
                      </a:schemeClr>
                    </a:solidFill>
                  </a:tcPr>
                </a:tc>
                <a:tc>
                  <a:txBody>
                    <a:bodyPr/>
                    <a:lstStyle/>
                    <a:p>
                      <a:pPr algn="ctr" fontAlgn="ctr"/>
                      <a:r>
                        <a:rPr lang="en-US" sz="1600" b="0" u="none" strike="noStrike" dirty="0">
                          <a:solidFill>
                            <a:srgbClr val="000000"/>
                          </a:solidFill>
                          <a:effectLst/>
                        </a:rPr>
                        <a:t>No or don't know</a:t>
                      </a:r>
                      <a:endParaRPr lang="en-US" sz="1600" b="0" i="0" u="none" strike="noStrike" dirty="0">
                        <a:solidFill>
                          <a:srgbClr val="000000"/>
                        </a:solidFill>
                        <a:effectLst/>
                        <a:latin typeface="+mn-lt"/>
                      </a:endParaRPr>
                    </a:p>
                  </a:txBody>
                  <a:tcPr marL="2834" marR="2834" marT="2834" marB="0" anchor="ctr">
                    <a:solidFill>
                      <a:schemeClr val="accent4">
                        <a:lumMod val="60000"/>
                        <a:lumOff val="40000"/>
                      </a:schemeClr>
                    </a:solidFill>
                  </a:tcPr>
                </a:tc>
                <a:tc>
                  <a:txBody>
                    <a:bodyPr/>
                    <a:lstStyle/>
                    <a:p>
                      <a:pPr algn="ctr" fontAlgn="ctr"/>
                      <a:r>
                        <a:rPr lang="en-US" sz="1600" b="0" u="none" strike="noStrike" dirty="0">
                          <a:solidFill>
                            <a:srgbClr val="000000"/>
                          </a:solidFill>
                          <a:effectLst/>
                        </a:rPr>
                        <a:t>N</a:t>
                      </a:r>
                      <a:endParaRPr lang="en-US" sz="1600" b="0" i="0" u="none" strike="noStrike" dirty="0">
                        <a:solidFill>
                          <a:srgbClr val="000000"/>
                        </a:solidFill>
                        <a:effectLst/>
                        <a:latin typeface="+mn-lt"/>
                      </a:endParaRPr>
                    </a:p>
                  </a:txBody>
                  <a:tcPr marL="2834" marR="2834" marT="2834" marB="0" anchor="ctr">
                    <a:solidFill>
                      <a:schemeClr val="accent4">
                        <a:lumMod val="60000"/>
                        <a:lumOff val="40000"/>
                      </a:schemeClr>
                    </a:solidFill>
                  </a:tcPr>
                </a:tc>
                <a:extLst>
                  <a:ext uri="{0D108BD9-81ED-4DB2-BD59-A6C34878D82A}">
                    <a16:rowId xmlns:a16="http://schemas.microsoft.com/office/drawing/2014/main" val="3101290417"/>
                  </a:ext>
                </a:extLst>
              </a:tr>
              <a:tr h="600742">
                <a:tc>
                  <a:txBody>
                    <a:bodyPr/>
                    <a:lstStyle/>
                    <a:p>
                      <a:pPr algn="ctr" fontAlgn="ctr"/>
                      <a:r>
                        <a:rPr lang="en-US" sz="1600" b="0" i="0" u="none" strike="noStrike" dirty="0">
                          <a:solidFill>
                            <a:schemeClr val="bg1"/>
                          </a:solidFill>
                          <a:effectLst/>
                          <a:latin typeface="+mn-lt"/>
                        </a:rPr>
                        <a:t>Lusaka Urban</a:t>
                      </a:r>
                    </a:p>
                  </a:txBody>
                  <a:tcPr marL="2834" marR="2834" marT="2834" marB="0" anchor="ctr">
                    <a:solidFill>
                      <a:schemeClr val="tx2">
                        <a:lumMod val="7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47.4% (147)</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24.5%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(76)</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28.1%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(87)</a:t>
                      </a:r>
                    </a:p>
                  </a:txBody>
                  <a:tcPr marL="2834" marR="2834" marT="2834" marB="0" anchor="ctr">
                    <a:solidFill>
                      <a:srgbClr val="FFFF00"/>
                    </a:solidFill>
                  </a:tcPr>
                </a:tc>
                <a:tc>
                  <a:txBody>
                    <a:bodyPr/>
                    <a:lstStyle/>
                    <a:p>
                      <a:pPr algn="ctr" fontAlgn="ctr"/>
                      <a:r>
                        <a:rPr lang="en-US" sz="1600" b="0" i="0" u="none" strike="noStrike" dirty="0">
                          <a:solidFill>
                            <a:srgbClr val="000000"/>
                          </a:solidFill>
                          <a:effectLst/>
                          <a:latin typeface="+mn-lt"/>
                        </a:rPr>
                        <a:t>310</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70.8% (182)</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29.2%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(75)</a:t>
                      </a:r>
                    </a:p>
                  </a:txBody>
                  <a:tcPr marL="2834" marR="2834" marT="2834" marB="0" anchor="ctr">
                    <a:solidFill>
                      <a:srgbClr val="FFFF00"/>
                    </a:solidFill>
                  </a:tcPr>
                </a:tc>
                <a:tc>
                  <a:txBody>
                    <a:bodyPr/>
                    <a:lstStyle/>
                    <a:p>
                      <a:pPr algn="ctr" fontAlgn="ctr"/>
                      <a:r>
                        <a:rPr lang="en-US" sz="1600" b="0" i="0" u="none" strike="noStrike" dirty="0">
                          <a:solidFill>
                            <a:schemeClr val="bg1"/>
                          </a:solidFill>
                          <a:effectLst/>
                          <a:latin typeface="+mn-lt"/>
                        </a:rPr>
                        <a:t>257</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67.9% (201)</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27.0%</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(80)</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5.1%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(15)</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296</a:t>
                      </a:r>
                    </a:p>
                  </a:txBody>
                  <a:tcPr marL="2834" marR="2834" marT="2834" marB="0" anchor="ctr">
                    <a:solidFill>
                      <a:schemeClr val="accent4">
                        <a:lumMod val="60000"/>
                        <a:lumOff val="40000"/>
                      </a:schemeClr>
                    </a:solidFill>
                  </a:tcPr>
                </a:tc>
                <a:extLst>
                  <a:ext uri="{0D108BD9-81ED-4DB2-BD59-A6C34878D82A}">
                    <a16:rowId xmlns:a16="http://schemas.microsoft.com/office/drawing/2014/main" val="730356226"/>
                  </a:ext>
                </a:extLst>
              </a:tr>
              <a:tr h="600742">
                <a:tc>
                  <a:txBody>
                    <a:bodyPr/>
                    <a:lstStyle/>
                    <a:p>
                      <a:pPr algn="ctr" fontAlgn="ctr"/>
                      <a:r>
                        <a:rPr lang="en-US" sz="1600" b="0" i="0" u="none" strike="noStrike" dirty="0">
                          <a:solidFill>
                            <a:schemeClr val="bg1"/>
                          </a:solidFill>
                          <a:effectLst/>
                          <a:latin typeface="+mn-lt"/>
                        </a:rPr>
                        <a:t>Lusaka Rural </a:t>
                      </a:r>
                    </a:p>
                  </a:txBody>
                  <a:tcPr marL="2834" marR="2834" marT="2834" marB="0" anchor="ctr">
                    <a:solidFill>
                      <a:schemeClr val="tx2">
                        <a:lumMod val="7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53.4% (190)</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18.5%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(66)</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28.1% (100)</a:t>
                      </a:r>
                    </a:p>
                  </a:txBody>
                  <a:tcPr marL="2834" marR="2834" marT="2834" marB="0" anchor="ctr">
                    <a:solidFill>
                      <a:srgbClr val="FFFF00"/>
                    </a:solidFill>
                  </a:tcPr>
                </a:tc>
                <a:tc>
                  <a:txBody>
                    <a:bodyPr/>
                    <a:lstStyle/>
                    <a:p>
                      <a:pPr algn="ctr" fontAlgn="ctr"/>
                      <a:r>
                        <a:rPr lang="en-US" sz="1600" b="0" i="0" u="none" strike="noStrike" dirty="0">
                          <a:solidFill>
                            <a:srgbClr val="000000"/>
                          </a:solidFill>
                          <a:effectLst/>
                          <a:latin typeface="+mn-lt"/>
                        </a:rPr>
                        <a:t>356</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71.7% (218)</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28.3%</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(86)</a:t>
                      </a:r>
                    </a:p>
                  </a:txBody>
                  <a:tcPr marL="2834" marR="2834" marT="2834" marB="0" anchor="ctr">
                    <a:solidFill>
                      <a:srgbClr val="FFFF00"/>
                    </a:solidFill>
                  </a:tcPr>
                </a:tc>
                <a:tc>
                  <a:txBody>
                    <a:bodyPr/>
                    <a:lstStyle/>
                    <a:p>
                      <a:pPr algn="ctr" fontAlgn="ctr"/>
                      <a:r>
                        <a:rPr lang="en-US" sz="1600" b="0" i="0" u="none" strike="noStrike" dirty="0">
                          <a:solidFill>
                            <a:schemeClr val="bg1"/>
                          </a:solidFill>
                          <a:effectLst/>
                          <a:latin typeface="+mn-lt"/>
                        </a:rPr>
                        <a:t>304</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74.5% (251)</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21.1%</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(71)</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4.5%</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(15)</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337</a:t>
                      </a:r>
                    </a:p>
                  </a:txBody>
                  <a:tcPr marL="2834" marR="2834" marT="2834" marB="0" anchor="ctr">
                    <a:solidFill>
                      <a:schemeClr val="accent4">
                        <a:lumMod val="60000"/>
                        <a:lumOff val="40000"/>
                      </a:schemeClr>
                    </a:solidFill>
                  </a:tcPr>
                </a:tc>
                <a:extLst>
                  <a:ext uri="{0D108BD9-81ED-4DB2-BD59-A6C34878D82A}">
                    <a16:rowId xmlns:a16="http://schemas.microsoft.com/office/drawing/2014/main" val="1877598217"/>
                  </a:ext>
                </a:extLst>
              </a:tr>
              <a:tr h="600742">
                <a:tc>
                  <a:txBody>
                    <a:bodyPr/>
                    <a:lstStyle/>
                    <a:p>
                      <a:pPr algn="ctr" fontAlgn="ctr"/>
                      <a:r>
                        <a:rPr lang="en-US" sz="1600" b="0" i="0" u="none" strike="noStrike" dirty="0">
                          <a:solidFill>
                            <a:schemeClr val="bg1"/>
                          </a:solidFill>
                          <a:effectLst/>
                          <a:latin typeface="+mn-lt"/>
                        </a:rPr>
                        <a:t>Northwestern Province </a:t>
                      </a:r>
                    </a:p>
                  </a:txBody>
                  <a:tcPr marL="2834" marR="2834" marT="2834" marB="0" anchor="ctr">
                    <a:solidFill>
                      <a:schemeClr val="tx2">
                        <a:lumMod val="7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67.2% (269)</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12.5%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(50)</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20.3%</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(81)</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400</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82.9% (276)</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17.1%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(57)</a:t>
                      </a:r>
                    </a:p>
                  </a:txBody>
                  <a:tcPr marL="2834" marR="2834" marT="2834" marB="0" anchor="ctr">
                    <a:solidFill>
                      <a:schemeClr val="tx1">
                        <a:lumMod val="60000"/>
                        <a:lumOff val="40000"/>
                      </a:schemeClr>
                    </a:solidFill>
                  </a:tcPr>
                </a:tc>
                <a:tc>
                  <a:txBody>
                    <a:bodyPr/>
                    <a:lstStyle/>
                    <a:p>
                      <a:pPr algn="ctr" fontAlgn="ctr"/>
                      <a:r>
                        <a:rPr lang="en-US" sz="1600" b="0" i="0" u="none" strike="noStrike" dirty="0">
                          <a:solidFill>
                            <a:schemeClr val="bg1"/>
                          </a:solidFill>
                          <a:effectLst/>
                          <a:latin typeface="+mn-lt"/>
                        </a:rPr>
                        <a:t>333</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80.9% (305)</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12.2%</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(46)</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6.9%</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(26)</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377</a:t>
                      </a:r>
                    </a:p>
                  </a:txBody>
                  <a:tcPr marL="2834" marR="2834" marT="2834" marB="0" anchor="ctr">
                    <a:solidFill>
                      <a:schemeClr val="accent4">
                        <a:lumMod val="60000"/>
                        <a:lumOff val="40000"/>
                      </a:schemeClr>
                    </a:solidFill>
                  </a:tcPr>
                </a:tc>
                <a:extLst>
                  <a:ext uri="{0D108BD9-81ED-4DB2-BD59-A6C34878D82A}">
                    <a16:rowId xmlns:a16="http://schemas.microsoft.com/office/drawing/2014/main" val="1209530855"/>
                  </a:ext>
                </a:extLst>
              </a:tr>
              <a:tr h="563315">
                <a:tc>
                  <a:txBody>
                    <a:bodyPr/>
                    <a:lstStyle/>
                    <a:p>
                      <a:pPr algn="ctr" fontAlgn="ctr"/>
                      <a:r>
                        <a:rPr lang="en-US" sz="1600" b="0" i="0" u="none" strike="noStrike" dirty="0">
                          <a:solidFill>
                            <a:schemeClr val="bg1"/>
                          </a:solidFill>
                          <a:effectLst/>
                          <a:latin typeface="+mn-lt"/>
                        </a:rPr>
                        <a:t>Western Province </a:t>
                      </a:r>
                    </a:p>
                  </a:txBody>
                  <a:tcPr marL="2834" marR="2834" marT="2834" marB="0" anchor="ctr">
                    <a:solidFill>
                      <a:schemeClr val="tx2">
                        <a:lumMod val="75000"/>
                      </a:schemeClr>
                    </a:solidFill>
                  </a:tcPr>
                </a:tc>
                <a:tc>
                  <a:txBody>
                    <a:bodyPr/>
                    <a:lstStyle/>
                    <a:p>
                      <a:pPr algn="ctr" fontAlgn="ctr"/>
                      <a:r>
                        <a:rPr lang="en-US" sz="1600" b="0" i="0" u="none" strike="noStrike" dirty="0">
                          <a:solidFill>
                            <a:srgbClr val="000000"/>
                          </a:solidFill>
                          <a:effectLst/>
                          <a:latin typeface="+mn-lt"/>
                        </a:rPr>
                        <a:t>57.3% (196)</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31.3% (107)</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11.4%</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(39)</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342</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78.9% (228)</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21.1%</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 (61)</a:t>
                      </a:r>
                    </a:p>
                  </a:txBody>
                  <a:tcPr marL="2834" marR="2834" marT="2834" marB="0" anchor="ctr">
                    <a:solidFill>
                      <a:schemeClr val="tx1">
                        <a:lumMod val="60000"/>
                        <a:lumOff val="40000"/>
                      </a:schemeClr>
                    </a:solidFill>
                  </a:tcPr>
                </a:tc>
                <a:tc>
                  <a:txBody>
                    <a:bodyPr/>
                    <a:lstStyle/>
                    <a:p>
                      <a:pPr algn="ctr" fontAlgn="ctr"/>
                      <a:r>
                        <a:rPr lang="en-US" sz="1600" b="0" i="0" u="none" strike="noStrike" dirty="0">
                          <a:solidFill>
                            <a:schemeClr val="bg1"/>
                          </a:solidFill>
                          <a:effectLst/>
                          <a:latin typeface="+mn-lt"/>
                        </a:rPr>
                        <a:t>289</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69.6% (224)</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25.5%</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(82)</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5.0%</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(16)</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322</a:t>
                      </a:r>
                    </a:p>
                  </a:txBody>
                  <a:tcPr marL="2834" marR="2834" marT="2834" marB="0" anchor="ctr">
                    <a:solidFill>
                      <a:schemeClr val="accent4">
                        <a:lumMod val="60000"/>
                        <a:lumOff val="40000"/>
                      </a:schemeClr>
                    </a:solidFill>
                  </a:tcPr>
                </a:tc>
                <a:extLst>
                  <a:ext uri="{0D108BD9-81ED-4DB2-BD59-A6C34878D82A}">
                    <a16:rowId xmlns:a16="http://schemas.microsoft.com/office/drawing/2014/main" val="4162113319"/>
                  </a:ext>
                </a:extLst>
              </a:tr>
              <a:tr h="530578">
                <a:tc>
                  <a:txBody>
                    <a:bodyPr/>
                    <a:lstStyle/>
                    <a:p>
                      <a:pPr algn="ctr" fontAlgn="ctr"/>
                      <a:r>
                        <a:rPr lang="en-US" sz="1600" b="0" i="0" u="none" strike="noStrike" dirty="0">
                          <a:solidFill>
                            <a:schemeClr val="bg1"/>
                          </a:solidFill>
                          <a:effectLst/>
                          <a:latin typeface="+mn-lt"/>
                        </a:rPr>
                        <a:t>Central Province </a:t>
                      </a:r>
                    </a:p>
                  </a:txBody>
                  <a:tcPr marL="2834" marR="2834" marT="2834" marB="0" anchor="ctr">
                    <a:solidFill>
                      <a:schemeClr val="tx2">
                        <a:lumMod val="75000"/>
                      </a:schemeClr>
                    </a:solidFill>
                  </a:tcPr>
                </a:tc>
                <a:tc>
                  <a:txBody>
                    <a:bodyPr/>
                    <a:lstStyle/>
                    <a:p>
                      <a:pPr algn="ctr" fontAlgn="ctr"/>
                      <a:r>
                        <a:rPr lang="en-US" sz="1600" b="0" i="0" u="none" strike="noStrike" dirty="0">
                          <a:solidFill>
                            <a:srgbClr val="000000"/>
                          </a:solidFill>
                          <a:effectLst/>
                          <a:latin typeface="+mn-lt"/>
                        </a:rPr>
                        <a:t>50.1% (209)</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22.5% </a:t>
                      </a:r>
                    </a:p>
                    <a:p>
                      <a:pPr algn="ctr" fontAlgn="ctr"/>
                      <a:r>
                        <a:rPr lang="en-US" sz="1600" b="0" i="0" u="none" strike="noStrike" dirty="0">
                          <a:solidFill>
                            <a:srgbClr val="000000"/>
                          </a:solidFill>
                          <a:effectLst/>
                          <a:latin typeface="+mn-lt"/>
                        </a:rPr>
                        <a:t>(94)</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27.3% (114)</a:t>
                      </a:r>
                    </a:p>
                  </a:txBody>
                  <a:tcPr marL="2834" marR="2834" marT="2834" marB="0" anchor="ctr">
                    <a:solidFill>
                      <a:srgbClr val="FFFF00"/>
                    </a:solidFill>
                  </a:tcPr>
                </a:tc>
                <a:tc>
                  <a:txBody>
                    <a:bodyPr/>
                    <a:lstStyle/>
                    <a:p>
                      <a:pPr algn="ctr" fontAlgn="ctr"/>
                      <a:r>
                        <a:rPr lang="en-US" sz="1600" b="0" i="0" u="none" strike="noStrike" dirty="0">
                          <a:solidFill>
                            <a:srgbClr val="000000"/>
                          </a:solidFill>
                          <a:effectLst/>
                          <a:latin typeface="+mn-lt"/>
                        </a:rPr>
                        <a:t>417</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61.9% (211)</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38.1% (130)</a:t>
                      </a:r>
                    </a:p>
                  </a:txBody>
                  <a:tcPr marL="2834" marR="2834" marT="2834" marB="0" anchor="ctr">
                    <a:solidFill>
                      <a:srgbClr val="FFFF00"/>
                    </a:solidFill>
                  </a:tcPr>
                </a:tc>
                <a:tc>
                  <a:txBody>
                    <a:bodyPr/>
                    <a:lstStyle/>
                    <a:p>
                      <a:pPr algn="ctr" fontAlgn="ctr"/>
                      <a:r>
                        <a:rPr lang="en-US" sz="1600" b="0" i="0" u="none" strike="noStrike" dirty="0">
                          <a:solidFill>
                            <a:schemeClr val="bg1"/>
                          </a:solidFill>
                          <a:effectLst/>
                          <a:latin typeface="+mn-lt"/>
                        </a:rPr>
                        <a:t>341</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62.3% (248)</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16.6%</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(66)</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21.1%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(84)</a:t>
                      </a:r>
                    </a:p>
                  </a:txBody>
                  <a:tcPr marL="2834" marR="2834" marT="2834" marB="0" anchor="ctr">
                    <a:solidFill>
                      <a:srgbClr val="FFFF00"/>
                    </a:solidFill>
                  </a:tcPr>
                </a:tc>
                <a:tc>
                  <a:txBody>
                    <a:bodyPr/>
                    <a:lstStyle/>
                    <a:p>
                      <a:pPr algn="ctr" fontAlgn="ctr"/>
                      <a:r>
                        <a:rPr lang="en-US" sz="1600" b="0" i="0" u="none" strike="noStrike" dirty="0">
                          <a:solidFill>
                            <a:srgbClr val="000000"/>
                          </a:solidFill>
                          <a:effectLst/>
                          <a:latin typeface="+mn-lt"/>
                        </a:rPr>
                        <a:t>398</a:t>
                      </a:r>
                    </a:p>
                  </a:txBody>
                  <a:tcPr marL="2834" marR="2834" marT="2834" marB="0" anchor="ctr">
                    <a:solidFill>
                      <a:schemeClr val="accent4">
                        <a:lumMod val="60000"/>
                        <a:lumOff val="40000"/>
                      </a:schemeClr>
                    </a:solidFill>
                  </a:tcPr>
                </a:tc>
                <a:extLst>
                  <a:ext uri="{0D108BD9-81ED-4DB2-BD59-A6C34878D82A}">
                    <a16:rowId xmlns:a16="http://schemas.microsoft.com/office/drawing/2014/main" val="3264966319"/>
                  </a:ext>
                </a:extLst>
              </a:tr>
              <a:tr h="530578">
                <a:tc>
                  <a:txBody>
                    <a:bodyPr/>
                    <a:lstStyle/>
                    <a:p>
                      <a:pPr algn="ctr" fontAlgn="ctr"/>
                      <a:r>
                        <a:rPr lang="en-US" sz="1600" b="0" i="0" u="none" strike="noStrike" dirty="0">
                          <a:solidFill>
                            <a:schemeClr val="bg1"/>
                          </a:solidFill>
                          <a:effectLst/>
                          <a:latin typeface="+mn-lt"/>
                        </a:rPr>
                        <a:t>Southern Province </a:t>
                      </a:r>
                    </a:p>
                  </a:txBody>
                  <a:tcPr marL="2834" marR="2834" marT="2834" marB="0" anchor="ctr">
                    <a:solidFill>
                      <a:schemeClr val="tx2">
                        <a:lumMod val="75000"/>
                      </a:schemeClr>
                    </a:solidFill>
                  </a:tcPr>
                </a:tc>
                <a:tc>
                  <a:txBody>
                    <a:bodyPr/>
                    <a:lstStyle/>
                    <a:p>
                      <a:pPr algn="ctr" fontAlgn="ctr"/>
                      <a:r>
                        <a:rPr lang="en-US" sz="1600" b="0" i="0" u="none" strike="noStrike" dirty="0">
                          <a:solidFill>
                            <a:srgbClr val="000000"/>
                          </a:solidFill>
                          <a:effectLst/>
                          <a:latin typeface="+mn-lt"/>
                        </a:rPr>
                        <a:t>60.8% (284)</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30.0% (140)</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9.2%</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(43)</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467</a:t>
                      </a:r>
                    </a:p>
                  </a:txBody>
                  <a:tcPr marL="2834" marR="2834" marT="2834" marB="0" anchor="ctr">
                    <a:solidFill>
                      <a:schemeClr val="bg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79.6% (323)</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20.4%</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n-lt"/>
                        </a:rPr>
                        <a:t> (83)</a:t>
                      </a:r>
                    </a:p>
                  </a:txBody>
                  <a:tcPr marL="2834" marR="2834" marT="2834" marB="0" anchor="ctr">
                    <a:solidFill>
                      <a:schemeClr val="tx1">
                        <a:lumMod val="60000"/>
                        <a:lumOff val="40000"/>
                      </a:schemeClr>
                    </a:solidFill>
                  </a:tcPr>
                </a:tc>
                <a:tc>
                  <a:txBody>
                    <a:bodyPr/>
                    <a:lstStyle/>
                    <a:p>
                      <a:pPr algn="ctr" fontAlgn="ctr"/>
                      <a:r>
                        <a:rPr lang="en-US" sz="1600" b="0" i="0" u="none" strike="noStrike" dirty="0">
                          <a:solidFill>
                            <a:schemeClr val="bg1"/>
                          </a:solidFill>
                          <a:effectLst/>
                          <a:latin typeface="+mn-lt"/>
                        </a:rPr>
                        <a:t>406</a:t>
                      </a:r>
                    </a:p>
                  </a:txBody>
                  <a:tcPr marL="2834" marR="2834" marT="2834" marB="0" anchor="ctr">
                    <a:solidFill>
                      <a:schemeClr val="tx1">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74.8% (333)</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21.1%</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 (94)</a:t>
                      </a:r>
                    </a:p>
                  </a:txBody>
                  <a:tcPr marL="2834" marR="2834" marT="2834" marB="0" anchor="ctr">
                    <a:solidFill>
                      <a:schemeClr val="accent4">
                        <a:lumMod val="60000"/>
                        <a:lumOff val="4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4.0%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(18)</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445</a:t>
                      </a:r>
                    </a:p>
                  </a:txBody>
                  <a:tcPr marL="2834" marR="2834" marT="2834" marB="0" anchor="ctr">
                    <a:solidFill>
                      <a:schemeClr val="accent4">
                        <a:lumMod val="60000"/>
                        <a:lumOff val="40000"/>
                      </a:schemeClr>
                    </a:solidFill>
                  </a:tcPr>
                </a:tc>
                <a:extLst>
                  <a:ext uri="{0D108BD9-81ED-4DB2-BD59-A6C34878D82A}">
                    <a16:rowId xmlns:a16="http://schemas.microsoft.com/office/drawing/2014/main" val="513519680"/>
                  </a:ext>
                </a:extLst>
              </a:tr>
              <a:tr h="750429">
                <a:tc>
                  <a:txBody>
                    <a:bodyPr/>
                    <a:lstStyle/>
                    <a:p>
                      <a:pPr algn="ctr" fontAlgn="ctr"/>
                      <a:r>
                        <a:rPr lang="en-US" sz="1600" b="0" i="0" u="none" strike="noStrike" dirty="0">
                          <a:solidFill>
                            <a:schemeClr val="bg1"/>
                          </a:solidFill>
                          <a:effectLst/>
                          <a:latin typeface="+mn-lt"/>
                        </a:rPr>
                        <a:t>Eastern Province </a:t>
                      </a:r>
                    </a:p>
                  </a:txBody>
                  <a:tcPr marL="2834" marR="2834" marT="2834" marB="0" anchor="ctr">
                    <a:solidFill>
                      <a:schemeClr val="tx2">
                        <a:lumMod val="75000"/>
                      </a:schemeClr>
                    </a:solidFill>
                  </a:tcPr>
                </a:tc>
                <a:tc>
                  <a:txBody>
                    <a:bodyPr/>
                    <a:lstStyle/>
                    <a:p>
                      <a:pPr algn="ctr" fontAlgn="ctr"/>
                      <a:r>
                        <a:rPr lang="en-US" sz="1600" b="0" i="0" u="none" strike="noStrike" dirty="0">
                          <a:solidFill>
                            <a:srgbClr val="000000"/>
                          </a:solidFill>
                          <a:effectLst/>
                          <a:latin typeface="+mn-lt"/>
                        </a:rPr>
                        <a:t>59.1% (241)</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29.4% (120)</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11.5%</a:t>
                      </a:r>
                    </a:p>
                    <a:p>
                      <a:pPr algn="ctr" fontAlgn="ctr"/>
                      <a:r>
                        <a:rPr lang="en-US" sz="1600" b="0" i="0" u="none" strike="noStrike" dirty="0">
                          <a:solidFill>
                            <a:srgbClr val="000000"/>
                          </a:solidFill>
                          <a:effectLst/>
                          <a:latin typeface="+mn-lt"/>
                        </a:rPr>
                        <a:t> (47)</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rgbClr val="000000"/>
                          </a:solidFill>
                          <a:effectLst/>
                          <a:latin typeface="+mn-lt"/>
                        </a:rPr>
                        <a:t>408</a:t>
                      </a:r>
                    </a:p>
                  </a:txBody>
                  <a:tcPr marL="2834" marR="2834" marT="2834" marB="0" anchor="ctr">
                    <a:solidFill>
                      <a:schemeClr val="bg1">
                        <a:lumMod val="60000"/>
                        <a:lumOff val="40000"/>
                      </a:schemeClr>
                    </a:solidFill>
                  </a:tcPr>
                </a:tc>
                <a:tc>
                  <a:txBody>
                    <a:bodyPr/>
                    <a:lstStyle/>
                    <a:p>
                      <a:pPr algn="ctr" fontAlgn="ctr"/>
                      <a:r>
                        <a:rPr lang="en-US" sz="1600" b="0" i="0" u="none" strike="noStrike" dirty="0">
                          <a:solidFill>
                            <a:schemeClr val="bg1"/>
                          </a:solidFill>
                          <a:effectLst/>
                          <a:latin typeface="+mn-lt"/>
                        </a:rPr>
                        <a:t>90.7% (312)</a:t>
                      </a:r>
                    </a:p>
                  </a:txBody>
                  <a:tcPr marL="2834" marR="2834" marT="2834" marB="0" anchor="ctr">
                    <a:solidFill>
                      <a:schemeClr val="tx1">
                        <a:lumMod val="60000"/>
                        <a:lumOff val="40000"/>
                      </a:schemeClr>
                    </a:solidFill>
                  </a:tcPr>
                </a:tc>
                <a:tc>
                  <a:txBody>
                    <a:bodyPr/>
                    <a:lstStyle/>
                    <a:p>
                      <a:pPr algn="ctr" fontAlgn="ctr"/>
                      <a:r>
                        <a:rPr lang="en-US" sz="1600" b="0" i="0" u="none" strike="noStrike" dirty="0">
                          <a:solidFill>
                            <a:schemeClr val="bg1"/>
                          </a:solidFill>
                          <a:effectLst/>
                          <a:latin typeface="+mn-lt"/>
                        </a:rPr>
                        <a:t>9.3% </a:t>
                      </a:r>
                    </a:p>
                    <a:p>
                      <a:pPr algn="ctr" fontAlgn="ctr"/>
                      <a:r>
                        <a:rPr lang="en-US" sz="1600" b="0" i="0" u="none" strike="noStrike" dirty="0">
                          <a:solidFill>
                            <a:schemeClr val="bg1"/>
                          </a:solidFill>
                          <a:effectLst/>
                          <a:latin typeface="+mn-lt"/>
                        </a:rPr>
                        <a:t>(32)</a:t>
                      </a:r>
                    </a:p>
                  </a:txBody>
                  <a:tcPr marL="2834" marR="2834" marT="2834" marB="0" anchor="ctr">
                    <a:solidFill>
                      <a:schemeClr val="tx1">
                        <a:lumMod val="60000"/>
                        <a:lumOff val="40000"/>
                      </a:schemeClr>
                    </a:solidFill>
                  </a:tcPr>
                </a:tc>
                <a:tc>
                  <a:txBody>
                    <a:bodyPr/>
                    <a:lstStyle/>
                    <a:p>
                      <a:pPr algn="ctr" fontAlgn="ctr"/>
                      <a:r>
                        <a:rPr lang="en-US" sz="1600" b="0" i="0" u="none" strike="noStrike" dirty="0">
                          <a:solidFill>
                            <a:schemeClr val="bg1"/>
                          </a:solidFill>
                          <a:effectLst/>
                          <a:latin typeface="+mn-lt"/>
                        </a:rPr>
                        <a:t>344</a:t>
                      </a:r>
                    </a:p>
                  </a:txBody>
                  <a:tcPr marL="2834" marR="2834" marT="2834" marB="0" anchor="ctr">
                    <a:solidFill>
                      <a:schemeClr val="tx1">
                        <a:lumMod val="60000"/>
                        <a:lumOff val="40000"/>
                      </a:schemeClr>
                    </a:solidFill>
                  </a:tcPr>
                </a:tc>
                <a:tc>
                  <a:txBody>
                    <a:bodyPr/>
                    <a:lstStyle/>
                    <a:p>
                      <a:pPr algn="ctr" fontAlgn="ctr"/>
                      <a:r>
                        <a:rPr lang="en-US" sz="1600" b="0" i="0" u="none" strike="noStrike" dirty="0">
                          <a:solidFill>
                            <a:srgbClr val="000000"/>
                          </a:solidFill>
                          <a:effectLst/>
                          <a:latin typeface="+mn-lt"/>
                        </a:rPr>
                        <a:t>62.1% (241)</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30.4% (118)</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7.5% </a:t>
                      </a:r>
                    </a:p>
                    <a:p>
                      <a:pPr algn="ctr" fontAlgn="ctr"/>
                      <a:r>
                        <a:rPr lang="en-US" sz="1600" b="0" i="0" u="none" strike="noStrike" dirty="0">
                          <a:solidFill>
                            <a:srgbClr val="000000"/>
                          </a:solidFill>
                          <a:effectLst/>
                          <a:latin typeface="+mn-lt"/>
                        </a:rPr>
                        <a:t>(29)</a:t>
                      </a:r>
                    </a:p>
                  </a:txBody>
                  <a:tcPr marL="2834" marR="2834" marT="2834" marB="0" anchor="ctr">
                    <a:solidFill>
                      <a:schemeClr val="accent4">
                        <a:lumMod val="60000"/>
                        <a:lumOff val="40000"/>
                      </a:schemeClr>
                    </a:solidFill>
                  </a:tcPr>
                </a:tc>
                <a:tc>
                  <a:txBody>
                    <a:bodyPr/>
                    <a:lstStyle/>
                    <a:p>
                      <a:pPr algn="ctr" fontAlgn="ctr"/>
                      <a:r>
                        <a:rPr lang="en-US" sz="1600" b="0" i="0" u="none" strike="noStrike" dirty="0">
                          <a:solidFill>
                            <a:srgbClr val="000000"/>
                          </a:solidFill>
                          <a:effectLst/>
                          <a:latin typeface="+mn-lt"/>
                        </a:rPr>
                        <a:t>388</a:t>
                      </a:r>
                    </a:p>
                  </a:txBody>
                  <a:tcPr marL="2834" marR="2834" marT="2834" marB="0" anchor="ctr">
                    <a:solidFill>
                      <a:schemeClr val="accent4">
                        <a:lumMod val="60000"/>
                        <a:lumOff val="40000"/>
                      </a:schemeClr>
                    </a:solidFill>
                  </a:tcPr>
                </a:tc>
                <a:extLst>
                  <a:ext uri="{0D108BD9-81ED-4DB2-BD59-A6C34878D82A}">
                    <a16:rowId xmlns:a16="http://schemas.microsoft.com/office/drawing/2014/main" val="3072962021"/>
                  </a:ext>
                </a:extLst>
              </a:tr>
            </a:tbl>
          </a:graphicData>
        </a:graphic>
      </p:graphicFrame>
    </p:spTree>
    <p:extLst>
      <p:ext uri="{BB962C8B-B14F-4D97-AF65-F5344CB8AC3E}">
        <p14:creationId xmlns:p14="http://schemas.microsoft.com/office/powerpoint/2010/main" val="2635638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584F-C347-4D14-95EC-CF0C7375ED92}"/>
              </a:ext>
            </a:extLst>
          </p:cNvPr>
          <p:cNvSpPr>
            <a:spLocks noGrp="1"/>
          </p:cNvSpPr>
          <p:nvPr>
            <p:ph type="title"/>
          </p:nvPr>
        </p:nvSpPr>
        <p:spPr>
          <a:xfrm>
            <a:off x="813594" y="365132"/>
            <a:ext cx="10972800" cy="589026"/>
          </a:xfrm>
        </p:spPr>
        <p:txBody>
          <a:bodyPr/>
          <a:lstStyle/>
          <a:p>
            <a:pPr algn="ctr">
              <a:lnSpc>
                <a:spcPts val="3200"/>
              </a:lnSpc>
            </a:pPr>
            <a:r>
              <a:rPr lang="en-US" sz="3200" b="1" dirty="0"/>
              <a:t>W</a:t>
            </a:r>
            <a:r>
              <a:rPr lang="en-US" sz="3200" b="1" cap="none" dirty="0"/>
              <a:t>omen’s health</a:t>
            </a:r>
            <a:endParaRPr lang="en-US" sz="3200" b="1" dirty="0"/>
          </a:p>
        </p:txBody>
      </p:sp>
      <p:graphicFrame>
        <p:nvGraphicFramePr>
          <p:cNvPr id="3" name="Table 2">
            <a:extLst>
              <a:ext uri="{FF2B5EF4-FFF2-40B4-BE49-F238E27FC236}">
                <a16:creationId xmlns:a16="http://schemas.microsoft.com/office/drawing/2014/main" id="{FE92298D-4091-400D-8AAF-09E0E83EA1C4}"/>
              </a:ext>
            </a:extLst>
          </p:cNvPr>
          <p:cNvGraphicFramePr>
            <a:graphicFrameLocks noGrp="1"/>
          </p:cNvGraphicFramePr>
          <p:nvPr>
            <p:extLst>
              <p:ext uri="{D42A27DB-BD31-4B8C-83A1-F6EECF244321}">
                <p14:modId xmlns:p14="http://schemas.microsoft.com/office/powerpoint/2010/main" val="314122820"/>
              </p:ext>
            </p:extLst>
          </p:nvPr>
        </p:nvGraphicFramePr>
        <p:xfrm>
          <a:off x="270096" y="954157"/>
          <a:ext cx="11817184" cy="5538711"/>
        </p:xfrm>
        <a:graphic>
          <a:graphicData uri="http://schemas.openxmlformats.org/drawingml/2006/table">
            <a:tbl>
              <a:tblPr>
                <a:tableStyleId>{5DA37D80-6434-44D0-A028-1B22A696006F}</a:tableStyleId>
              </a:tblPr>
              <a:tblGrid>
                <a:gridCol w="1969727">
                  <a:extLst>
                    <a:ext uri="{9D8B030D-6E8A-4147-A177-3AD203B41FA5}">
                      <a16:colId xmlns:a16="http://schemas.microsoft.com/office/drawing/2014/main" val="3425363904"/>
                    </a:ext>
                  </a:extLst>
                </a:gridCol>
                <a:gridCol w="1654571">
                  <a:extLst>
                    <a:ext uri="{9D8B030D-6E8A-4147-A177-3AD203B41FA5}">
                      <a16:colId xmlns:a16="http://schemas.microsoft.com/office/drawing/2014/main" val="2447647921"/>
                    </a:ext>
                  </a:extLst>
                </a:gridCol>
                <a:gridCol w="1654571">
                  <a:extLst>
                    <a:ext uri="{9D8B030D-6E8A-4147-A177-3AD203B41FA5}">
                      <a16:colId xmlns:a16="http://schemas.microsoft.com/office/drawing/2014/main" val="4088386893"/>
                    </a:ext>
                  </a:extLst>
                </a:gridCol>
                <a:gridCol w="1654571">
                  <a:extLst>
                    <a:ext uri="{9D8B030D-6E8A-4147-A177-3AD203B41FA5}">
                      <a16:colId xmlns:a16="http://schemas.microsoft.com/office/drawing/2014/main" val="3127446779"/>
                    </a:ext>
                  </a:extLst>
                </a:gridCol>
                <a:gridCol w="1654571">
                  <a:extLst>
                    <a:ext uri="{9D8B030D-6E8A-4147-A177-3AD203B41FA5}">
                      <a16:colId xmlns:a16="http://schemas.microsoft.com/office/drawing/2014/main" val="954190680"/>
                    </a:ext>
                  </a:extLst>
                </a:gridCol>
                <a:gridCol w="1654571">
                  <a:extLst>
                    <a:ext uri="{9D8B030D-6E8A-4147-A177-3AD203B41FA5}">
                      <a16:colId xmlns:a16="http://schemas.microsoft.com/office/drawing/2014/main" val="4074446046"/>
                    </a:ext>
                  </a:extLst>
                </a:gridCol>
                <a:gridCol w="1574602">
                  <a:extLst>
                    <a:ext uri="{9D8B030D-6E8A-4147-A177-3AD203B41FA5}">
                      <a16:colId xmlns:a16="http://schemas.microsoft.com/office/drawing/2014/main" val="4259210378"/>
                    </a:ext>
                  </a:extLst>
                </a:gridCol>
              </a:tblGrid>
              <a:tr h="806225">
                <a:tc rowSpan="2">
                  <a:txBody>
                    <a:bodyPr/>
                    <a:lstStyle/>
                    <a:p>
                      <a:pPr algn="ctr" fontAlgn="ctr"/>
                      <a:r>
                        <a:rPr lang="en-US" sz="1400" b="1" u="none" strike="noStrike" dirty="0">
                          <a:solidFill>
                            <a:srgbClr val="000000"/>
                          </a:solidFill>
                          <a:effectLst/>
                        </a:rPr>
                        <a:t>Domain </a:t>
                      </a:r>
                      <a:endParaRPr lang="en-US" sz="1400" b="1" i="0" u="none" strike="noStrike" dirty="0">
                        <a:solidFill>
                          <a:srgbClr val="000000"/>
                        </a:solidFill>
                        <a:effectLst/>
                        <a:latin typeface="+mn-lt"/>
                      </a:endParaRPr>
                    </a:p>
                  </a:txBody>
                  <a:tcPr marL="2819" marR="2819" marT="2819" marB="0" anchor="ctr"/>
                </a:tc>
                <a:tc gridSpan="3">
                  <a:txBody>
                    <a:bodyPr/>
                    <a:lstStyle/>
                    <a:p>
                      <a:pPr algn="ctr" fontAlgn="ctr"/>
                      <a:r>
                        <a:rPr lang="en-US" sz="1400" b="1" u="none" strike="noStrike" dirty="0">
                          <a:solidFill>
                            <a:srgbClr val="000000"/>
                          </a:solidFill>
                          <a:effectLst/>
                        </a:rPr>
                        <a:t>Prevalence of Acute Malnutrition Among Pregnant and Breastfeeding with infant less than 6 months</a:t>
                      </a:r>
                      <a:endParaRPr lang="en-US" sz="1400" b="1" i="0" u="none" strike="noStrike" dirty="0">
                        <a:solidFill>
                          <a:srgbClr val="000000"/>
                        </a:solidFill>
                        <a:effectLst/>
                        <a:latin typeface="+mn-lt"/>
                      </a:endParaRPr>
                    </a:p>
                  </a:txBody>
                  <a:tcPr marL="2819" marR="2819" marT="2819" marB="0" anchor="ctr"/>
                </a:tc>
                <a:tc hMerge="1">
                  <a:txBody>
                    <a:bodyPr/>
                    <a:lstStyle/>
                    <a:p>
                      <a:pPr algn="ctr" fontAlgn="ctr"/>
                      <a:endParaRPr lang="en-US" sz="1150" b="1" i="0" u="none" strike="noStrike" dirty="0">
                        <a:solidFill>
                          <a:srgbClr val="000000"/>
                        </a:solidFill>
                        <a:effectLst/>
                        <a:latin typeface="+mn-lt"/>
                      </a:endParaRPr>
                    </a:p>
                  </a:txBody>
                  <a:tcPr marL="2819" marR="2819" marT="2819" marB="0" anchor="ctr"/>
                </a:tc>
                <a:tc hMerge="1">
                  <a:txBody>
                    <a:bodyPr/>
                    <a:lstStyle/>
                    <a:p>
                      <a:pPr algn="ctr" fontAlgn="ctr"/>
                      <a:endParaRPr lang="en-US" sz="1150" b="1" i="0" u="none" strike="noStrike" dirty="0">
                        <a:solidFill>
                          <a:srgbClr val="000000"/>
                        </a:solidFill>
                        <a:effectLst/>
                        <a:latin typeface="+mn-lt"/>
                      </a:endParaRPr>
                    </a:p>
                  </a:txBody>
                  <a:tcPr marL="2819" marR="2819" marT="2819" marB="0" anchor="ctr"/>
                </a:tc>
                <a:tc gridSpan="2">
                  <a:txBody>
                    <a:bodyPr/>
                    <a:lstStyle/>
                    <a:p>
                      <a:pPr algn="ctr" fontAlgn="ctr"/>
                      <a:r>
                        <a:rPr lang="en-US" sz="1400" b="1" u="none" strike="noStrike" dirty="0">
                          <a:solidFill>
                            <a:srgbClr val="000000"/>
                          </a:solidFill>
                          <a:effectLst/>
                        </a:rPr>
                        <a:t>Prevalence of Acute Malnutrition Among non pregnant and lactating women of Reproductive age (15-49 years)</a:t>
                      </a:r>
                      <a:endParaRPr lang="en-US" sz="1400" b="1" i="0" u="none" strike="noStrike" dirty="0">
                        <a:solidFill>
                          <a:srgbClr val="000000"/>
                        </a:solidFill>
                        <a:effectLst/>
                        <a:latin typeface="+mn-lt"/>
                      </a:endParaRPr>
                    </a:p>
                  </a:txBody>
                  <a:tcPr marL="2819" marR="2819" marT="2819" marB="0" anchor="ctr"/>
                </a:tc>
                <a:tc hMerge="1">
                  <a:txBody>
                    <a:bodyPr/>
                    <a:lstStyle/>
                    <a:p>
                      <a:endParaRPr lang="en-US"/>
                    </a:p>
                  </a:txBody>
                  <a:tcPr/>
                </a:tc>
                <a:tc rowSpan="2">
                  <a:txBody>
                    <a:bodyPr/>
                    <a:lstStyle/>
                    <a:p>
                      <a:pPr algn="ctr" fontAlgn="ctr"/>
                      <a:r>
                        <a:rPr lang="en-US" sz="1400" b="1" u="none" strike="noStrike" dirty="0">
                          <a:solidFill>
                            <a:srgbClr val="000000"/>
                          </a:solidFill>
                          <a:effectLst/>
                        </a:rPr>
                        <a:t> Number of Non pregnant and non lactating women aged 15-49 years</a:t>
                      </a:r>
                      <a:endParaRPr lang="en-US" sz="1400" b="1" i="0" u="none" strike="noStrike" dirty="0">
                        <a:solidFill>
                          <a:srgbClr val="000000"/>
                        </a:solidFill>
                        <a:effectLst/>
                        <a:latin typeface="+mn-lt"/>
                      </a:endParaRPr>
                    </a:p>
                  </a:txBody>
                  <a:tcPr marL="2819" marR="2819" marT="2819" marB="0" anchor="ctr"/>
                </a:tc>
                <a:extLst>
                  <a:ext uri="{0D108BD9-81ED-4DB2-BD59-A6C34878D82A}">
                    <a16:rowId xmlns:a16="http://schemas.microsoft.com/office/drawing/2014/main" val="2645663989"/>
                  </a:ext>
                </a:extLst>
              </a:tr>
              <a:tr h="895665">
                <a:tc vMerge="1">
                  <a:txBody>
                    <a:bodyPr/>
                    <a:lstStyle/>
                    <a:p>
                      <a:endParaRPr lang="en-US"/>
                    </a:p>
                  </a:txBody>
                  <a:tcPr/>
                </a:tc>
                <a:tc>
                  <a:txBody>
                    <a:bodyPr/>
                    <a:lstStyle/>
                    <a:p>
                      <a:pPr algn="ctr" fontAlgn="ctr"/>
                      <a:r>
                        <a:rPr lang="en-US" sz="1400" b="1" i="0" u="none" strike="noStrike" dirty="0">
                          <a:solidFill>
                            <a:srgbClr val="000000"/>
                          </a:solidFill>
                          <a:effectLst/>
                          <a:latin typeface="+mn-lt"/>
                        </a:rPr>
                        <a:t>Global Acute malnutrition  (&lt; 230 mm)</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1" u="none" strike="noStrike" dirty="0">
                          <a:solidFill>
                            <a:srgbClr val="000000"/>
                          </a:solidFill>
                          <a:effectLst/>
                        </a:rPr>
                        <a:t>Severe Acute Malnutrition Among (MUAC &lt; 210 mm)</a:t>
                      </a:r>
                      <a:endParaRPr lang="en-US" sz="1400" b="1" i="0" u="none" strike="noStrike" dirty="0">
                        <a:solidFill>
                          <a:srgbClr val="000000"/>
                        </a:solidFill>
                        <a:effectLst/>
                        <a:latin typeface="+mn-lt"/>
                      </a:endParaRPr>
                    </a:p>
                    <a:p>
                      <a:pPr algn="ctr" fontAlgn="ctr"/>
                      <a:endParaRPr lang="en-US" sz="1400" b="1" i="0" u="none" strike="noStrike" dirty="0">
                        <a:solidFill>
                          <a:srgbClr val="000000"/>
                        </a:solidFill>
                        <a:effectLst/>
                        <a:latin typeface="+mn-lt"/>
                      </a:endParaRPr>
                    </a:p>
                  </a:txBody>
                  <a:tcPr marL="2819" marR="2819" marT="2819" marB="0" anchor="ctr"/>
                </a:tc>
                <a:tc>
                  <a:txBody>
                    <a:bodyPr/>
                    <a:lstStyle/>
                    <a:p>
                      <a:pPr algn="ctr" fontAlgn="ctr"/>
                      <a:r>
                        <a:rPr lang="en-US" sz="1400" b="1" i="0" u="none" strike="noStrike" dirty="0">
                          <a:solidFill>
                            <a:srgbClr val="000000"/>
                          </a:solidFill>
                          <a:effectLst/>
                          <a:latin typeface="+mn-lt"/>
                        </a:rPr>
                        <a:t>No of PBW</a:t>
                      </a:r>
                    </a:p>
                  </a:txBody>
                  <a:tcPr marL="2819" marR="2819" marT="2819" marB="0" anchor="ctr"/>
                </a:tc>
                <a:tc>
                  <a:txBody>
                    <a:bodyPr/>
                    <a:lstStyle/>
                    <a:p>
                      <a:pPr algn="ctr" fontAlgn="ctr"/>
                      <a:r>
                        <a:rPr lang="en-US" sz="1400" b="1" u="none" strike="noStrike" dirty="0">
                          <a:solidFill>
                            <a:srgbClr val="000000"/>
                          </a:solidFill>
                          <a:effectLst/>
                        </a:rPr>
                        <a:t>Global Acute Malnutrition Among WRA (MUAC &lt;230 mm)</a:t>
                      </a:r>
                      <a:endParaRPr lang="en-US" sz="1400" b="1" i="0" u="none" strike="noStrike" dirty="0">
                        <a:solidFill>
                          <a:srgbClr val="000000"/>
                        </a:solidFill>
                        <a:effectLst/>
                        <a:latin typeface="+mn-lt"/>
                      </a:endParaRPr>
                    </a:p>
                  </a:txBody>
                  <a:tcPr marL="2819" marR="2819" marT="2819" marB="0" anchor="ctr"/>
                </a:tc>
                <a:tc>
                  <a:txBody>
                    <a:bodyPr/>
                    <a:lstStyle/>
                    <a:p>
                      <a:pPr algn="ctr" fontAlgn="ctr"/>
                      <a:r>
                        <a:rPr lang="en-US" sz="1400" b="1" u="none" strike="noStrike" dirty="0">
                          <a:solidFill>
                            <a:srgbClr val="000000"/>
                          </a:solidFill>
                          <a:effectLst/>
                        </a:rPr>
                        <a:t>Severe Acute Malnutrition Among WRA (MUAC &lt; 210 mm)</a:t>
                      </a:r>
                      <a:endParaRPr lang="en-US" sz="1400" b="1" i="0" u="none" strike="noStrike" dirty="0">
                        <a:solidFill>
                          <a:srgbClr val="000000"/>
                        </a:solidFill>
                        <a:effectLst/>
                        <a:latin typeface="+mn-lt"/>
                      </a:endParaRPr>
                    </a:p>
                  </a:txBody>
                  <a:tcPr marL="2819" marR="2819" marT="2819" marB="0" anchor="ctr"/>
                </a:tc>
                <a:tc vMerge="1">
                  <a:txBody>
                    <a:bodyPr/>
                    <a:lstStyle/>
                    <a:p>
                      <a:endParaRPr lang="en-US"/>
                    </a:p>
                  </a:txBody>
                  <a:tcPr/>
                </a:tc>
                <a:extLst>
                  <a:ext uri="{0D108BD9-81ED-4DB2-BD59-A6C34878D82A}">
                    <a16:rowId xmlns:a16="http://schemas.microsoft.com/office/drawing/2014/main" val="749896104"/>
                  </a:ext>
                </a:extLst>
              </a:tr>
              <a:tr h="556054">
                <a:tc>
                  <a:txBody>
                    <a:bodyPr/>
                    <a:lstStyle/>
                    <a:p>
                      <a:pPr algn="ctr" fontAlgn="ctr"/>
                      <a:r>
                        <a:rPr lang="en-US" sz="1400" b="1" i="0" u="none" strike="noStrike" dirty="0">
                          <a:solidFill>
                            <a:srgbClr val="000000"/>
                          </a:solidFill>
                          <a:effectLst/>
                          <a:latin typeface="+mn-lt"/>
                        </a:rPr>
                        <a:t>Lusaka urban </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6.3% (4)</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0.0% (0)</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64</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8.7% (41)</a:t>
                      </a:r>
                    </a:p>
                  </a:txBody>
                  <a:tcPr marL="2819" marR="2819" marT="2819" marB="0" anchor="ctr"/>
                </a:tc>
                <a:tc>
                  <a:txBody>
                    <a:bodyPr/>
                    <a:lstStyle/>
                    <a:p>
                      <a:pPr algn="ctr" fontAlgn="ctr"/>
                      <a:r>
                        <a:rPr lang="en-US" sz="1400" b="0" i="0" u="none" strike="noStrike" dirty="0">
                          <a:solidFill>
                            <a:srgbClr val="000000"/>
                          </a:solidFill>
                          <a:effectLst/>
                          <a:latin typeface="+mn-lt"/>
                        </a:rPr>
                        <a:t>0.8% (4)</a:t>
                      </a:r>
                    </a:p>
                  </a:txBody>
                  <a:tcPr marL="2819" marR="2819" marT="2819" marB="0" anchor="ctr"/>
                </a:tc>
                <a:tc>
                  <a:txBody>
                    <a:bodyPr/>
                    <a:lstStyle/>
                    <a:p>
                      <a:pPr algn="ctr" fontAlgn="ctr"/>
                      <a:r>
                        <a:rPr lang="en-US" sz="1400" b="1" i="0" u="none" strike="noStrike" dirty="0">
                          <a:solidFill>
                            <a:srgbClr val="000000"/>
                          </a:solidFill>
                          <a:effectLst/>
                          <a:latin typeface="+mn-lt"/>
                        </a:rPr>
                        <a:t>527</a:t>
                      </a:r>
                    </a:p>
                  </a:txBody>
                  <a:tcPr marL="2819" marR="2819" marT="2819" marB="0" anchor="ctr"/>
                </a:tc>
                <a:extLst>
                  <a:ext uri="{0D108BD9-81ED-4DB2-BD59-A6C34878D82A}">
                    <a16:rowId xmlns:a16="http://schemas.microsoft.com/office/drawing/2014/main" val="265523213"/>
                  </a:ext>
                </a:extLst>
              </a:tr>
              <a:tr h="561959">
                <a:tc>
                  <a:txBody>
                    <a:bodyPr/>
                    <a:lstStyle/>
                    <a:p>
                      <a:pPr algn="ctr" fontAlgn="ctr"/>
                      <a:r>
                        <a:rPr lang="en-US" sz="1400" b="1" i="0" u="none" strike="noStrike" dirty="0">
                          <a:solidFill>
                            <a:srgbClr val="000000"/>
                          </a:solidFill>
                          <a:effectLst/>
                          <a:latin typeface="+mn-lt"/>
                        </a:rPr>
                        <a:t>Lusaka Rural </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10.3% (7)</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0.0% (0)</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68</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10.5% (42)</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1.7% (7)</a:t>
                      </a:r>
                    </a:p>
                  </a:txBody>
                  <a:tcPr marL="2819" marR="2819" marT="2819" marB="0" anchor="ctr"/>
                </a:tc>
                <a:tc>
                  <a:txBody>
                    <a:bodyPr/>
                    <a:lstStyle/>
                    <a:p>
                      <a:pPr algn="ctr" fontAlgn="ctr"/>
                      <a:r>
                        <a:rPr lang="en-US" sz="1400" b="1" i="0" u="none" strike="noStrike" dirty="0">
                          <a:solidFill>
                            <a:srgbClr val="000000"/>
                          </a:solidFill>
                          <a:effectLst/>
                          <a:latin typeface="+mn-lt"/>
                        </a:rPr>
                        <a:t>401</a:t>
                      </a:r>
                    </a:p>
                  </a:txBody>
                  <a:tcPr marL="2819" marR="2819" marT="2819" marB="0" anchor="ctr"/>
                </a:tc>
                <a:extLst>
                  <a:ext uri="{0D108BD9-81ED-4DB2-BD59-A6C34878D82A}">
                    <a16:rowId xmlns:a16="http://schemas.microsoft.com/office/drawing/2014/main" val="1317006436"/>
                  </a:ext>
                </a:extLst>
              </a:tr>
              <a:tr h="533598">
                <a:tc>
                  <a:txBody>
                    <a:bodyPr/>
                    <a:lstStyle/>
                    <a:p>
                      <a:pPr algn="ctr" fontAlgn="ctr"/>
                      <a:r>
                        <a:rPr lang="en-US" sz="1400" b="1" i="0" u="none" strike="noStrike" dirty="0">
                          <a:solidFill>
                            <a:srgbClr val="000000"/>
                          </a:solidFill>
                          <a:effectLst/>
                          <a:latin typeface="+mn-lt"/>
                        </a:rPr>
                        <a:t>Northwestern Province </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9.3% (8)</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0.0% (0)</a:t>
                      </a:r>
                    </a:p>
                    <a:p>
                      <a:pPr marL="0" marR="0" lvl="0" indent="0" algn="ctr" defTabSz="6858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mn-lt"/>
                      </a:endParaRP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86</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11.2% (52)</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1.7% (8)</a:t>
                      </a:r>
                    </a:p>
                  </a:txBody>
                  <a:tcPr marL="2819" marR="2819" marT="2819" marB="0" anchor="ctr"/>
                </a:tc>
                <a:tc>
                  <a:txBody>
                    <a:bodyPr/>
                    <a:lstStyle/>
                    <a:p>
                      <a:pPr algn="ctr" fontAlgn="ctr"/>
                      <a:r>
                        <a:rPr lang="en-US" sz="1400" b="1" i="0" u="none" strike="noStrike" dirty="0">
                          <a:solidFill>
                            <a:srgbClr val="000000"/>
                          </a:solidFill>
                          <a:effectLst/>
                          <a:latin typeface="+mn-lt"/>
                        </a:rPr>
                        <a:t>464</a:t>
                      </a:r>
                    </a:p>
                  </a:txBody>
                  <a:tcPr marL="2819" marR="2819" marT="2819" marB="0" anchor="ctr"/>
                </a:tc>
                <a:extLst>
                  <a:ext uri="{0D108BD9-81ED-4DB2-BD59-A6C34878D82A}">
                    <a16:rowId xmlns:a16="http://schemas.microsoft.com/office/drawing/2014/main" val="3554289119"/>
                  </a:ext>
                </a:extLst>
              </a:tr>
              <a:tr h="533598">
                <a:tc>
                  <a:txBody>
                    <a:bodyPr/>
                    <a:lstStyle/>
                    <a:p>
                      <a:pPr algn="ctr" fontAlgn="ctr"/>
                      <a:r>
                        <a:rPr lang="en-US" sz="1400" b="1" i="0" u="none" strike="noStrike" dirty="0">
                          <a:solidFill>
                            <a:srgbClr val="000000"/>
                          </a:solidFill>
                          <a:effectLst/>
                          <a:latin typeface="+mn-lt"/>
                        </a:rPr>
                        <a:t>Western Province </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13.5% (12)</a:t>
                      </a:r>
                    </a:p>
                  </a:txBody>
                  <a:tcPr marL="2819" marR="2819" marT="2819" marB="0" anchor="ctr">
                    <a:solidFill>
                      <a:srgbClr val="FFFF00"/>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4.5% (4)</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89</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15.6% (64)</a:t>
                      </a:r>
                    </a:p>
                  </a:txBody>
                  <a:tcPr marL="2819" marR="2819" marT="2819" marB="0" anchor="ctr">
                    <a:solidFill>
                      <a:srgbClr val="FFFF00"/>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2.7% (11)</a:t>
                      </a:r>
                    </a:p>
                  </a:txBody>
                  <a:tcPr marL="2819" marR="2819" marT="2819" marB="0" anchor="ctr"/>
                </a:tc>
                <a:tc>
                  <a:txBody>
                    <a:bodyPr/>
                    <a:lstStyle/>
                    <a:p>
                      <a:pPr algn="ctr" fontAlgn="ctr"/>
                      <a:r>
                        <a:rPr lang="en-US" sz="1400" b="1" i="0" u="none" strike="noStrike" dirty="0">
                          <a:solidFill>
                            <a:srgbClr val="000000"/>
                          </a:solidFill>
                          <a:effectLst/>
                          <a:latin typeface="+mn-lt"/>
                        </a:rPr>
                        <a:t>409</a:t>
                      </a:r>
                    </a:p>
                  </a:txBody>
                  <a:tcPr marL="2819" marR="2819" marT="2819" marB="0" anchor="ctr"/>
                </a:tc>
                <a:extLst>
                  <a:ext uri="{0D108BD9-81ED-4DB2-BD59-A6C34878D82A}">
                    <a16:rowId xmlns:a16="http://schemas.microsoft.com/office/drawing/2014/main" val="1419365830"/>
                  </a:ext>
                </a:extLst>
              </a:tr>
              <a:tr h="533598">
                <a:tc>
                  <a:txBody>
                    <a:bodyPr/>
                    <a:lstStyle/>
                    <a:p>
                      <a:pPr algn="ctr" fontAlgn="ctr"/>
                      <a:r>
                        <a:rPr lang="en-US" sz="1400" b="1" i="0" u="none" strike="noStrike" dirty="0">
                          <a:solidFill>
                            <a:srgbClr val="000000"/>
                          </a:solidFill>
                          <a:effectLst/>
                          <a:latin typeface="+mn-lt"/>
                        </a:rPr>
                        <a:t>Central Province </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mn-lt"/>
                        </a:rPr>
                        <a:t>14.7% (10)</a:t>
                      </a:r>
                    </a:p>
                  </a:txBody>
                  <a:tcPr marL="2819" marR="2819" marT="2819" marB="0" anchor="ctr">
                    <a:solidFill>
                      <a:srgbClr val="FFFF00"/>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2.9% (2)</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68</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14.1%  (69)</a:t>
                      </a:r>
                    </a:p>
                  </a:txBody>
                  <a:tcPr marL="2819" marR="2819" marT="2819" marB="0" anchor="ctr">
                    <a:solidFill>
                      <a:srgbClr val="FFFF00"/>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3.9% (19)</a:t>
                      </a:r>
                    </a:p>
                  </a:txBody>
                  <a:tcPr marL="2819" marR="2819" marT="2819" marB="0" anchor="ctr"/>
                </a:tc>
                <a:tc>
                  <a:txBody>
                    <a:bodyPr/>
                    <a:lstStyle/>
                    <a:p>
                      <a:pPr algn="ctr" fontAlgn="ctr"/>
                      <a:r>
                        <a:rPr lang="en-US" sz="1400" b="1" i="0" u="none" strike="noStrike" dirty="0">
                          <a:solidFill>
                            <a:srgbClr val="000000"/>
                          </a:solidFill>
                          <a:effectLst/>
                          <a:latin typeface="+mn-lt"/>
                        </a:rPr>
                        <a:t>488</a:t>
                      </a:r>
                    </a:p>
                  </a:txBody>
                  <a:tcPr marL="2819" marR="2819" marT="2819" marB="0" anchor="ctr"/>
                </a:tc>
                <a:extLst>
                  <a:ext uri="{0D108BD9-81ED-4DB2-BD59-A6C34878D82A}">
                    <a16:rowId xmlns:a16="http://schemas.microsoft.com/office/drawing/2014/main" val="2608326204"/>
                  </a:ext>
                </a:extLst>
              </a:tr>
              <a:tr h="533598">
                <a:tc>
                  <a:txBody>
                    <a:bodyPr/>
                    <a:lstStyle/>
                    <a:p>
                      <a:pPr algn="ctr" fontAlgn="ctr"/>
                      <a:r>
                        <a:rPr lang="en-US" sz="1400" b="1" i="0" u="none" strike="noStrike" dirty="0">
                          <a:solidFill>
                            <a:srgbClr val="000000"/>
                          </a:solidFill>
                          <a:effectLst/>
                          <a:latin typeface="+mn-lt"/>
                        </a:rPr>
                        <a:t>Southern Province </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10.4% (10)</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1.0% (1)</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96</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10.7% (60)</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1.2% (7)</a:t>
                      </a:r>
                    </a:p>
                  </a:txBody>
                  <a:tcPr marL="2819" marR="2819" marT="2819" marB="0" anchor="ctr"/>
                </a:tc>
                <a:tc>
                  <a:txBody>
                    <a:bodyPr/>
                    <a:lstStyle/>
                    <a:p>
                      <a:pPr algn="ctr" fontAlgn="ctr"/>
                      <a:r>
                        <a:rPr lang="en-US" sz="1400" b="1" i="0" u="none" strike="noStrike" dirty="0">
                          <a:solidFill>
                            <a:srgbClr val="000000"/>
                          </a:solidFill>
                          <a:effectLst/>
                          <a:latin typeface="+mn-lt"/>
                        </a:rPr>
                        <a:t>561</a:t>
                      </a:r>
                    </a:p>
                  </a:txBody>
                  <a:tcPr marL="2819" marR="2819" marT="2819" marB="0" anchor="ctr"/>
                </a:tc>
                <a:extLst>
                  <a:ext uri="{0D108BD9-81ED-4DB2-BD59-A6C34878D82A}">
                    <a16:rowId xmlns:a16="http://schemas.microsoft.com/office/drawing/2014/main" val="4210400717"/>
                  </a:ext>
                </a:extLst>
              </a:tr>
              <a:tr h="584416">
                <a:tc>
                  <a:txBody>
                    <a:bodyPr/>
                    <a:lstStyle/>
                    <a:p>
                      <a:pPr algn="ctr" fontAlgn="ctr"/>
                      <a:r>
                        <a:rPr lang="en-US" sz="1400" b="1" i="0" u="none" strike="noStrike" dirty="0">
                          <a:solidFill>
                            <a:srgbClr val="000000"/>
                          </a:solidFill>
                          <a:effectLst/>
                          <a:latin typeface="+mn-lt"/>
                        </a:rPr>
                        <a:t>Eastern province </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9.2% (7)</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0.0% (0)</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76</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10.2% (37)</a:t>
                      </a:r>
                    </a:p>
                  </a:txBody>
                  <a:tcPr marL="2819" marR="2819" marT="2819"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1.1% (4)</a:t>
                      </a:r>
                    </a:p>
                  </a:txBody>
                  <a:tcPr marL="2819" marR="2819" marT="2819" marB="0" anchor="ctr"/>
                </a:tc>
                <a:tc>
                  <a:txBody>
                    <a:bodyPr/>
                    <a:lstStyle/>
                    <a:p>
                      <a:pPr algn="ctr" fontAlgn="ctr"/>
                      <a:r>
                        <a:rPr lang="en-US" sz="1400" b="1" i="0" u="none" strike="noStrike" dirty="0">
                          <a:solidFill>
                            <a:srgbClr val="000000"/>
                          </a:solidFill>
                          <a:effectLst/>
                          <a:latin typeface="+mn-lt"/>
                        </a:rPr>
                        <a:t>364</a:t>
                      </a:r>
                    </a:p>
                  </a:txBody>
                  <a:tcPr marL="2819" marR="2819" marT="2819" marB="0" anchor="ctr"/>
                </a:tc>
                <a:extLst>
                  <a:ext uri="{0D108BD9-81ED-4DB2-BD59-A6C34878D82A}">
                    <a16:rowId xmlns:a16="http://schemas.microsoft.com/office/drawing/2014/main" val="3772192314"/>
                  </a:ext>
                </a:extLst>
              </a:tr>
            </a:tbl>
          </a:graphicData>
        </a:graphic>
      </p:graphicFrame>
    </p:spTree>
    <p:extLst>
      <p:ext uri="{BB962C8B-B14F-4D97-AF65-F5344CB8AC3E}">
        <p14:creationId xmlns:p14="http://schemas.microsoft.com/office/powerpoint/2010/main" val="3160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C6210-44D7-8F12-38F9-89A3A96D5A2C}"/>
              </a:ext>
            </a:extLst>
          </p:cNvPr>
          <p:cNvSpPr>
            <a:spLocks noGrp="1"/>
          </p:cNvSpPr>
          <p:nvPr>
            <p:ph sz="half" idx="1"/>
          </p:nvPr>
        </p:nvSpPr>
        <p:spPr>
          <a:xfrm>
            <a:off x="637674" y="1845734"/>
            <a:ext cx="8626642" cy="4145992"/>
          </a:xfrm>
        </p:spPr>
        <p:txBody>
          <a:bodyPr>
            <a:normAutofit lnSpcReduction="10000"/>
          </a:bodyPr>
          <a:lstStyle/>
          <a:p>
            <a:pPr marL="342900" indent="-342900">
              <a:lnSpc>
                <a:spcPct val="120000"/>
              </a:lnSpc>
              <a:buFont typeface="Arial" panose="020B0604020202020204" pitchFamily="34" charset="0"/>
              <a:buChar char="•"/>
            </a:pPr>
            <a:r>
              <a:rPr lang="en-CA" dirty="0">
                <a:solidFill>
                  <a:srgbClr val="000000"/>
                </a:solidFill>
                <a:latin typeface="Aptos" panose="020B0004020202020204" pitchFamily="34" charset="0"/>
              </a:rPr>
              <a:t>Only a small proportion of households had a specific handwashing device, </a:t>
            </a:r>
            <a:r>
              <a:rPr lang="en-CA" b="1" dirty="0">
                <a:solidFill>
                  <a:srgbClr val="000000"/>
                </a:solidFill>
                <a:latin typeface="Aptos" panose="020B0004020202020204" pitchFamily="34" charset="0"/>
              </a:rPr>
              <a:t>as low as 2.9% in Western and 3.2% in Central. Lusaka urban (20.5% ) and Southern Province (26.3%) were highest</a:t>
            </a:r>
            <a:endParaRPr lang="en-CA" dirty="0">
              <a:solidFill>
                <a:srgbClr val="000000"/>
              </a:solidFill>
              <a:latin typeface="Aptos" panose="020B0004020202020204" pitchFamily="34" charset="0"/>
            </a:endParaRPr>
          </a:p>
          <a:p>
            <a:pPr marL="342900" indent="-342900">
              <a:lnSpc>
                <a:spcPct val="120000"/>
              </a:lnSpc>
              <a:buFont typeface="Arial" panose="020B0604020202020204" pitchFamily="34" charset="0"/>
              <a:buChar char="•"/>
            </a:pPr>
            <a:r>
              <a:rPr lang="en-CA" dirty="0">
                <a:solidFill>
                  <a:srgbClr val="000000"/>
                </a:solidFill>
                <a:latin typeface="Aptos" panose="020B0004020202020204" pitchFamily="34" charset="0"/>
              </a:rPr>
              <a:t>Access to </a:t>
            </a:r>
            <a:r>
              <a:rPr lang="en-CA" b="1" dirty="0">
                <a:solidFill>
                  <a:srgbClr val="000000"/>
                </a:solidFill>
                <a:latin typeface="Aptos" panose="020B0004020202020204" pitchFamily="34" charset="0"/>
              </a:rPr>
              <a:t>unimproved sanitation facilities was high in all the provinces</a:t>
            </a:r>
            <a:r>
              <a:rPr lang="en-CA" dirty="0">
                <a:solidFill>
                  <a:srgbClr val="000000"/>
                </a:solidFill>
                <a:latin typeface="Aptos" panose="020B0004020202020204" pitchFamily="34" charset="0"/>
              </a:rPr>
              <a:t> ranging from 63.9% in Lusaka Rural Districts to 88.9% in Eastern province. </a:t>
            </a:r>
          </a:p>
          <a:p>
            <a:pPr marL="342900" indent="-342900">
              <a:lnSpc>
                <a:spcPct val="120000"/>
              </a:lnSpc>
              <a:buFont typeface="Arial" panose="020B0604020202020204" pitchFamily="34" charset="0"/>
              <a:buChar char="•"/>
            </a:pPr>
            <a:r>
              <a:rPr lang="en-CA" dirty="0">
                <a:solidFill>
                  <a:srgbClr val="000000"/>
                </a:solidFill>
                <a:latin typeface="Aptos" panose="020B0004020202020204" pitchFamily="34" charset="0"/>
              </a:rPr>
              <a:t>Positive to note, more than half of the households accessed drinking and cooking water from protected/safe sources with </a:t>
            </a:r>
            <a:r>
              <a:rPr lang="en-CA" b="1" dirty="0">
                <a:solidFill>
                  <a:srgbClr val="000000"/>
                </a:solidFill>
                <a:latin typeface="Aptos" panose="020B0004020202020204" pitchFamily="34" charset="0"/>
              </a:rPr>
              <a:t>51.8% in central province to 100%</a:t>
            </a:r>
            <a:r>
              <a:rPr lang="en-CA" dirty="0">
                <a:solidFill>
                  <a:srgbClr val="000000"/>
                </a:solidFill>
                <a:latin typeface="Aptos" panose="020B0004020202020204" pitchFamily="34" charset="0"/>
              </a:rPr>
              <a:t> in the Lusaka urban district. </a:t>
            </a:r>
          </a:p>
          <a:p>
            <a:pPr marL="342900" indent="-342900">
              <a:lnSpc>
                <a:spcPct val="120000"/>
              </a:lnSpc>
              <a:buFont typeface="Arial" panose="020B0604020202020204" pitchFamily="34" charset="0"/>
              <a:buChar char="•"/>
            </a:pPr>
            <a:r>
              <a:rPr lang="en-CA" dirty="0">
                <a:solidFill>
                  <a:srgbClr val="000000"/>
                </a:solidFill>
                <a:latin typeface="Aptos" panose="020B0004020202020204" pitchFamily="34" charset="0"/>
              </a:rPr>
              <a:t>Access to a </a:t>
            </a:r>
            <a:r>
              <a:rPr lang="en-CA" b="1" dirty="0">
                <a:solidFill>
                  <a:srgbClr val="000000"/>
                </a:solidFill>
                <a:latin typeface="Aptos" panose="020B0004020202020204" pitchFamily="34" charset="0"/>
              </a:rPr>
              <a:t>sufficient amount of safe water ranged from 37.3% </a:t>
            </a:r>
            <a:r>
              <a:rPr lang="en-CA" dirty="0">
                <a:solidFill>
                  <a:srgbClr val="000000"/>
                </a:solidFill>
                <a:latin typeface="Aptos" panose="020B0004020202020204" pitchFamily="34" charset="0"/>
              </a:rPr>
              <a:t>in Central province to 74.5% in Lusaka urban district. </a:t>
            </a:r>
          </a:p>
          <a:p>
            <a:pPr>
              <a:lnSpc>
                <a:spcPct val="120000"/>
              </a:lnSpc>
            </a:pPr>
            <a:endParaRPr lang="en-US" dirty="0">
              <a:latin typeface="Aptos" panose="020B0004020202020204" pitchFamily="34" charset="0"/>
            </a:endParaRPr>
          </a:p>
        </p:txBody>
      </p:sp>
      <p:pic>
        <p:nvPicPr>
          <p:cNvPr id="6" name="Content Placeholder 5">
            <a:extLst>
              <a:ext uri="{FF2B5EF4-FFF2-40B4-BE49-F238E27FC236}">
                <a16:creationId xmlns:a16="http://schemas.microsoft.com/office/drawing/2014/main" id="{385E2180-BA02-6319-8403-F3ADB814331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7612779" y="1908545"/>
            <a:ext cx="6878909" cy="3095509"/>
          </a:xfrm>
        </p:spPr>
      </p:pic>
      <p:sp>
        <p:nvSpPr>
          <p:cNvPr id="7" name="Title 1">
            <a:extLst>
              <a:ext uri="{FF2B5EF4-FFF2-40B4-BE49-F238E27FC236}">
                <a16:creationId xmlns:a16="http://schemas.microsoft.com/office/drawing/2014/main" id="{CF0F1E09-92E2-4478-8B15-0BB721AB687E}"/>
              </a:ext>
            </a:extLst>
          </p:cNvPr>
          <p:cNvSpPr>
            <a:spLocks noGrp="1"/>
          </p:cNvSpPr>
          <p:nvPr>
            <p:ph type="title"/>
          </p:nvPr>
        </p:nvSpPr>
        <p:spPr>
          <a:xfrm>
            <a:off x="-649705" y="16845"/>
            <a:ext cx="10394950" cy="1449387"/>
          </a:xfrm>
        </p:spPr>
        <p:txBody>
          <a:bodyPr>
            <a:normAutofit/>
          </a:bodyPr>
          <a:lstStyle/>
          <a:p>
            <a:pPr algn="ctr"/>
            <a:r>
              <a:rPr lang="en-US" sz="5400" b="1" cap="none" dirty="0"/>
              <a:t>Water, Hygiene and Sanitation </a:t>
            </a:r>
          </a:p>
        </p:txBody>
      </p:sp>
    </p:spTree>
    <p:extLst>
      <p:ext uri="{BB962C8B-B14F-4D97-AF65-F5344CB8AC3E}">
        <p14:creationId xmlns:p14="http://schemas.microsoft.com/office/powerpoint/2010/main" val="1243815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584F-C347-4D14-95EC-CF0C7375ED92}"/>
              </a:ext>
            </a:extLst>
          </p:cNvPr>
          <p:cNvSpPr>
            <a:spLocks noGrp="1"/>
          </p:cNvSpPr>
          <p:nvPr>
            <p:ph type="title"/>
          </p:nvPr>
        </p:nvSpPr>
        <p:spPr>
          <a:xfrm>
            <a:off x="813594" y="365132"/>
            <a:ext cx="10972800" cy="383805"/>
          </a:xfrm>
        </p:spPr>
        <p:txBody>
          <a:bodyPr>
            <a:normAutofit fontScale="90000"/>
          </a:bodyPr>
          <a:lstStyle/>
          <a:p>
            <a:pPr algn="ctr">
              <a:lnSpc>
                <a:spcPts val="3200"/>
              </a:lnSpc>
            </a:pPr>
            <a:r>
              <a:rPr lang="en-US" sz="2400" dirty="0"/>
              <a:t>Mortality </a:t>
            </a:r>
          </a:p>
        </p:txBody>
      </p:sp>
      <p:graphicFrame>
        <p:nvGraphicFramePr>
          <p:cNvPr id="4" name="Table 3">
            <a:extLst>
              <a:ext uri="{FF2B5EF4-FFF2-40B4-BE49-F238E27FC236}">
                <a16:creationId xmlns:a16="http://schemas.microsoft.com/office/drawing/2014/main" id="{C4095C01-5E96-45E1-AA34-7AACB3F7633C}"/>
              </a:ext>
            </a:extLst>
          </p:cNvPr>
          <p:cNvGraphicFramePr>
            <a:graphicFrameLocks noGrp="1"/>
          </p:cNvGraphicFramePr>
          <p:nvPr>
            <p:extLst>
              <p:ext uri="{D42A27DB-BD31-4B8C-83A1-F6EECF244321}">
                <p14:modId xmlns:p14="http://schemas.microsoft.com/office/powerpoint/2010/main" val="174288844"/>
              </p:ext>
            </p:extLst>
          </p:nvPr>
        </p:nvGraphicFramePr>
        <p:xfrm>
          <a:off x="1295628" y="1305454"/>
          <a:ext cx="10008730" cy="3682289"/>
        </p:xfrm>
        <a:graphic>
          <a:graphicData uri="http://schemas.openxmlformats.org/drawingml/2006/table">
            <a:tbl>
              <a:tblPr>
                <a:tableStyleId>{5DA37D80-6434-44D0-A028-1B22A696006F}</a:tableStyleId>
              </a:tblPr>
              <a:tblGrid>
                <a:gridCol w="1948235">
                  <a:extLst>
                    <a:ext uri="{9D8B030D-6E8A-4147-A177-3AD203B41FA5}">
                      <a16:colId xmlns:a16="http://schemas.microsoft.com/office/drawing/2014/main" val="807180014"/>
                    </a:ext>
                  </a:extLst>
                </a:gridCol>
                <a:gridCol w="1544729">
                  <a:extLst>
                    <a:ext uri="{9D8B030D-6E8A-4147-A177-3AD203B41FA5}">
                      <a16:colId xmlns:a16="http://schemas.microsoft.com/office/drawing/2014/main" val="3618556872"/>
                    </a:ext>
                  </a:extLst>
                </a:gridCol>
                <a:gridCol w="1127438">
                  <a:extLst>
                    <a:ext uri="{9D8B030D-6E8A-4147-A177-3AD203B41FA5}">
                      <a16:colId xmlns:a16="http://schemas.microsoft.com/office/drawing/2014/main" val="1456932822"/>
                    </a:ext>
                  </a:extLst>
                </a:gridCol>
                <a:gridCol w="1509621">
                  <a:extLst>
                    <a:ext uri="{9D8B030D-6E8A-4147-A177-3AD203B41FA5}">
                      <a16:colId xmlns:a16="http://schemas.microsoft.com/office/drawing/2014/main" val="2711924448"/>
                    </a:ext>
                  </a:extLst>
                </a:gridCol>
                <a:gridCol w="1371087">
                  <a:extLst>
                    <a:ext uri="{9D8B030D-6E8A-4147-A177-3AD203B41FA5}">
                      <a16:colId xmlns:a16="http://schemas.microsoft.com/office/drawing/2014/main" val="1933491114"/>
                    </a:ext>
                  </a:extLst>
                </a:gridCol>
                <a:gridCol w="1123439">
                  <a:extLst>
                    <a:ext uri="{9D8B030D-6E8A-4147-A177-3AD203B41FA5}">
                      <a16:colId xmlns:a16="http://schemas.microsoft.com/office/drawing/2014/main" val="1197873111"/>
                    </a:ext>
                  </a:extLst>
                </a:gridCol>
                <a:gridCol w="1384181">
                  <a:extLst>
                    <a:ext uri="{9D8B030D-6E8A-4147-A177-3AD203B41FA5}">
                      <a16:colId xmlns:a16="http://schemas.microsoft.com/office/drawing/2014/main" val="2239422270"/>
                    </a:ext>
                  </a:extLst>
                </a:gridCol>
              </a:tblGrid>
              <a:tr h="335578">
                <a:tc rowSpan="3">
                  <a:txBody>
                    <a:bodyPr/>
                    <a:lstStyle/>
                    <a:p>
                      <a:pPr algn="l" fontAlgn="ctr"/>
                      <a:r>
                        <a:rPr lang="en-US" sz="1500" b="1" u="none" strike="noStrike" dirty="0">
                          <a:solidFill>
                            <a:srgbClr val="000000"/>
                          </a:solidFill>
                          <a:effectLst/>
                          <a:latin typeface="+mn-lt"/>
                        </a:rPr>
                        <a:t> Domain</a:t>
                      </a:r>
                      <a:endParaRPr lang="en-US" sz="1500" b="1" i="0" u="none" strike="noStrike" dirty="0">
                        <a:solidFill>
                          <a:srgbClr val="000000"/>
                        </a:solidFill>
                        <a:effectLst/>
                        <a:latin typeface="+mn-lt"/>
                      </a:endParaRPr>
                    </a:p>
                  </a:txBody>
                  <a:tcPr marL="6350" marR="6350" marT="6350" marB="0" anchor="ctr"/>
                </a:tc>
                <a:tc gridSpan="2">
                  <a:txBody>
                    <a:bodyPr/>
                    <a:lstStyle/>
                    <a:p>
                      <a:pPr algn="ctr" fontAlgn="ctr"/>
                      <a:r>
                        <a:rPr lang="en-US" sz="1500" b="1" u="none" strike="noStrike" dirty="0">
                          <a:solidFill>
                            <a:srgbClr val="000000"/>
                          </a:solidFill>
                          <a:effectLst/>
                        </a:rPr>
                        <a:t>Crude mortality rate</a:t>
                      </a:r>
                      <a:endParaRPr lang="en-US" sz="1500" b="1" i="0" u="none" strike="noStrike" dirty="0">
                        <a:solidFill>
                          <a:srgbClr val="000000"/>
                        </a:solidFill>
                        <a:effectLst/>
                        <a:latin typeface="Gill Sans MT" panose="020B0502020104020203" pitchFamily="34" charset="0"/>
                      </a:endParaRPr>
                    </a:p>
                  </a:txBody>
                  <a:tcPr marL="6350" marR="6350" marT="6350" marB="0" anchor="ctr"/>
                </a:tc>
                <a:tc hMerge="1">
                  <a:txBody>
                    <a:bodyPr/>
                    <a:lstStyle/>
                    <a:p>
                      <a:endParaRPr lang="en-US"/>
                    </a:p>
                  </a:txBody>
                  <a:tcPr/>
                </a:tc>
                <a:tc gridSpan="2">
                  <a:txBody>
                    <a:bodyPr/>
                    <a:lstStyle/>
                    <a:p>
                      <a:pPr algn="ctr" fontAlgn="ctr"/>
                      <a:r>
                        <a:rPr lang="en-US" sz="1500" b="1" u="none" strike="noStrike" dirty="0">
                          <a:solidFill>
                            <a:srgbClr val="000000"/>
                          </a:solidFill>
                          <a:effectLst/>
                        </a:rPr>
                        <a:t>Under five mortality rate</a:t>
                      </a:r>
                      <a:endParaRPr lang="en-US" sz="1500" b="1" i="0" u="none" strike="noStrike" dirty="0">
                        <a:solidFill>
                          <a:srgbClr val="000000"/>
                        </a:solidFill>
                        <a:effectLst/>
                        <a:latin typeface="Gill Sans MT" panose="020B0502020104020203" pitchFamily="34" charset="0"/>
                      </a:endParaRPr>
                    </a:p>
                  </a:txBody>
                  <a:tcPr marL="6350" marR="6350" marT="6350" marB="0" anchor="ctr"/>
                </a:tc>
                <a:tc hMerge="1">
                  <a:txBody>
                    <a:bodyPr/>
                    <a:lstStyle/>
                    <a:p>
                      <a:endParaRPr lang="en-US"/>
                    </a:p>
                  </a:txBody>
                  <a:tcPr/>
                </a:tc>
                <a:tc rowSpan="3">
                  <a:txBody>
                    <a:bodyPr/>
                    <a:lstStyle/>
                    <a:p>
                      <a:pPr algn="ctr" fontAlgn="ctr"/>
                      <a:r>
                        <a:rPr lang="en-US" sz="1500" b="1" u="none" strike="noStrike" dirty="0">
                          <a:solidFill>
                            <a:srgbClr val="000000"/>
                          </a:solidFill>
                          <a:effectLst/>
                          <a:latin typeface="+mn-lt"/>
                        </a:rPr>
                        <a:t>Total Population Sampled</a:t>
                      </a:r>
                      <a:endParaRPr lang="en-US" sz="1500" b="1" i="0" u="none" strike="noStrike" dirty="0">
                        <a:solidFill>
                          <a:srgbClr val="000000"/>
                        </a:solidFill>
                        <a:effectLst/>
                        <a:latin typeface="+mn-lt"/>
                      </a:endParaRPr>
                    </a:p>
                  </a:txBody>
                  <a:tcPr marL="6350" marR="6350" marT="6350" marB="0" anchor="ctr"/>
                </a:tc>
                <a:tc rowSpan="3">
                  <a:txBody>
                    <a:bodyPr/>
                    <a:lstStyle/>
                    <a:p>
                      <a:pPr algn="ctr" fontAlgn="ctr"/>
                      <a:r>
                        <a:rPr lang="en-US" sz="1500" b="1" u="none" strike="noStrike">
                          <a:solidFill>
                            <a:srgbClr val="000000"/>
                          </a:solidFill>
                          <a:effectLst/>
                          <a:latin typeface="+mn-lt"/>
                        </a:rPr>
                        <a:t>Number of households</a:t>
                      </a:r>
                      <a:endParaRPr lang="en-US" sz="15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1776901662"/>
                  </a:ext>
                </a:extLst>
              </a:tr>
              <a:tr h="662087">
                <a:tc vMerge="1">
                  <a:txBody>
                    <a:bodyPr/>
                    <a:lstStyle/>
                    <a:p>
                      <a:endParaRPr lang="en-US"/>
                    </a:p>
                  </a:txBody>
                  <a:tcPr/>
                </a:tc>
                <a:tc gridSpan="2">
                  <a:txBody>
                    <a:bodyPr/>
                    <a:lstStyle/>
                    <a:p>
                      <a:pPr algn="ctr" fontAlgn="ctr"/>
                      <a:r>
                        <a:rPr lang="en-US" sz="1500" b="1" u="none" strike="noStrike" dirty="0">
                          <a:solidFill>
                            <a:srgbClr val="000000"/>
                          </a:solidFill>
                          <a:effectLst/>
                          <a:latin typeface="+mn-lt"/>
                        </a:rPr>
                        <a:t>(total deaths /10,000 people / day)</a:t>
                      </a:r>
                      <a:endParaRPr lang="en-US" sz="1500" b="1" i="0" u="none" strike="noStrike" dirty="0">
                        <a:solidFill>
                          <a:srgbClr val="000000"/>
                        </a:solidFill>
                        <a:effectLst/>
                        <a:latin typeface="+mn-lt"/>
                      </a:endParaRPr>
                    </a:p>
                  </a:txBody>
                  <a:tcPr marL="6350" marR="6350" marT="6350" marB="0" anchor="ctr"/>
                </a:tc>
                <a:tc hMerge="1">
                  <a:txBody>
                    <a:bodyPr/>
                    <a:lstStyle/>
                    <a:p>
                      <a:endParaRPr lang="en-US"/>
                    </a:p>
                  </a:txBody>
                  <a:tcPr/>
                </a:tc>
                <a:tc gridSpan="2">
                  <a:txBody>
                    <a:bodyPr/>
                    <a:lstStyle/>
                    <a:p>
                      <a:pPr algn="ctr" fontAlgn="ctr"/>
                      <a:r>
                        <a:rPr lang="en-US" sz="1500" b="1" u="none" strike="noStrike" dirty="0">
                          <a:solidFill>
                            <a:srgbClr val="000000"/>
                          </a:solidFill>
                          <a:effectLst/>
                          <a:latin typeface="+mn-lt"/>
                        </a:rPr>
                        <a:t>(deaths in children under five / 10,000 children under five / day)</a:t>
                      </a:r>
                      <a:endParaRPr lang="en-US" sz="1500" b="1" i="0" u="none" strike="noStrike" dirty="0">
                        <a:solidFill>
                          <a:srgbClr val="000000"/>
                        </a:solidFill>
                        <a:effectLst/>
                        <a:latin typeface="+mn-lt"/>
                      </a:endParaRPr>
                    </a:p>
                  </a:txBody>
                  <a:tcPr marL="6350" marR="6350" marT="6350" marB="0" anchor="ct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57079933"/>
                  </a:ext>
                </a:extLst>
              </a:tr>
              <a:tr h="335578">
                <a:tc vMerge="1">
                  <a:txBody>
                    <a:bodyPr/>
                    <a:lstStyle/>
                    <a:p>
                      <a:endParaRPr lang="en-US"/>
                    </a:p>
                  </a:txBody>
                  <a:tcPr/>
                </a:tc>
                <a:tc>
                  <a:txBody>
                    <a:bodyPr/>
                    <a:lstStyle/>
                    <a:p>
                      <a:pPr algn="ctr" fontAlgn="ctr"/>
                      <a:r>
                        <a:rPr lang="en-US" sz="1500" b="1" u="none" strike="noStrike" dirty="0">
                          <a:solidFill>
                            <a:srgbClr val="000000"/>
                          </a:solidFill>
                          <a:effectLst/>
                          <a:latin typeface="+mn-lt"/>
                        </a:rPr>
                        <a:t>Rate [CI]</a:t>
                      </a:r>
                      <a:endParaRPr lang="en-US" sz="1500" b="1" i="0" u="none" strike="noStrike" dirty="0">
                        <a:solidFill>
                          <a:srgbClr val="000000"/>
                        </a:solidFill>
                        <a:effectLst/>
                        <a:latin typeface="+mn-lt"/>
                      </a:endParaRPr>
                    </a:p>
                  </a:txBody>
                  <a:tcPr marL="6350" marR="6350" marT="6350" marB="0" anchor="ctr"/>
                </a:tc>
                <a:tc>
                  <a:txBody>
                    <a:bodyPr/>
                    <a:lstStyle/>
                    <a:p>
                      <a:pPr algn="ctr" fontAlgn="ctr"/>
                      <a:r>
                        <a:rPr lang="en-US" sz="1500" b="1" u="none" strike="noStrike" dirty="0">
                          <a:solidFill>
                            <a:srgbClr val="000000"/>
                          </a:solidFill>
                          <a:effectLst/>
                          <a:latin typeface="+mn-lt"/>
                        </a:rPr>
                        <a:t>Design Effect</a:t>
                      </a:r>
                      <a:endParaRPr lang="en-US" sz="1500" b="1" i="0" u="none" strike="noStrike" dirty="0">
                        <a:solidFill>
                          <a:srgbClr val="000000"/>
                        </a:solidFill>
                        <a:effectLst/>
                        <a:latin typeface="+mn-lt"/>
                      </a:endParaRPr>
                    </a:p>
                  </a:txBody>
                  <a:tcPr marL="6350" marR="6350" marT="6350" marB="0" anchor="ctr"/>
                </a:tc>
                <a:tc>
                  <a:txBody>
                    <a:bodyPr/>
                    <a:lstStyle/>
                    <a:p>
                      <a:pPr algn="ctr" fontAlgn="ctr"/>
                      <a:r>
                        <a:rPr lang="en-US" sz="1500" b="1" u="none" strike="noStrike" dirty="0">
                          <a:solidFill>
                            <a:srgbClr val="000000"/>
                          </a:solidFill>
                          <a:effectLst/>
                          <a:latin typeface="+mn-lt"/>
                        </a:rPr>
                        <a:t>Rate [CI]</a:t>
                      </a:r>
                      <a:endParaRPr lang="en-US" sz="1500" b="1" i="0" u="none" strike="noStrike" dirty="0">
                        <a:solidFill>
                          <a:srgbClr val="000000"/>
                        </a:solidFill>
                        <a:effectLst/>
                        <a:latin typeface="+mn-lt"/>
                      </a:endParaRPr>
                    </a:p>
                  </a:txBody>
                  <a:tcPr marL="6350" marR="6350" marT="6350" marB="0" anchor="ctr"/>
                </a:tc>
                <a:tc>
                  <a:txBody>
                    <a:bodyPr/>
                    <a:lstStyle/>
                    <a:p>
                      <a:pPr algn="ctr" fontAlgn="ctr"/>
                      <a:r>
                        <a:rPr lang="en-US" sz="1500" b="1" u="none" strike="noStrike" dirty="0">
                          <a:solidFill>
                            <a:srgbClr val="000000"/>
                          </a:solidFill>
                          <a:effectLst/>
                          <a:latin typeface="+mn-lt"/>
                        </a:rPr>
                        <a:t>Design Effect</a:t>
                      </a:r>
                      <a:endParaRPr lang="en-US" sz="1500" b="1" i="0" u="none" strike="noStrike" dirty="0">
                        <a:solidFill>
                          <a:srgbClr val="000000"/>
                        </a:solidFill>
                        <a:effectLst/>
                        <a:latin typeface="+mn-lt"/>
                      </a:endParaRPr>
                    </a:p>
                  </a:txBody>
                  <a:tcPr marL="6350" marR="6350" marT="635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55178863"/>
                  </a:ext>
                </a:extLst>
              </a:tr>
              <a:tr h="335578">
                <a:tc>
                  <a:txBody>
                    <a:bodyPr/>
                    <a:lstStyle/>
                    <a:p>
                      <a:pPr marL="0" indent="0" algn="ctr" fontAlgn="ctr">
                        <a:tabLst>
                          <a:tab pos="268288" algn="l"/>
                        </a:tabLst>
                      </a:pPr>
                      <a:r>
                        <a:rPr lang="en-US" sz="1500" b="1" i="0" u="none" strike="noStrike" dirty="0">
                          <a:solidFill>
                            <a:srgbClr val="000000"/>
                          </a:solidFill>
                          <a:effectLst/>
                          <a:latin typeface="+mn-lt"/>
                        </a:rPr>
                        <a:t>Lusaka Urban </a:t>
                      </a:r>
                    </a:p>
                  </a:txBody>
                  <a:tcPr marL="6350" marR="6350" marT="6350" marB="0" anchor="ctr"/>
                </a:tc>
                <a:tc>
                  <a:txBody>
                    <a:bodyPr/>
                    <a:lstStyle/>
                    <a:p>
                      <a:pPr algn="ctr" fontAlgn="ctr"/>
                      <a:r>
                        <a:rPr lang="en-CA" sz="1350" b="0" i="0" kern="1200" dirty="0">
                          <a:solidFill>
                            <a:srgbClr val="000000"/>
                          </a:solidFill>
                          <a:effectLst/>
                          <a:latin typeface="+mn-lt"/>
                          <a:ea typeface="+mn-ea"/>
                          <a:cs typeface="+mn-cs"/>
                        </a:rPr>
                        <a:t>0.39 (0.20-0.77)</a:t>
                      </a:r>
                      <a:endParaRPr lang="en-US" sz="1500" b="0" i="0" u="none" strike="noStrike" dirty="0">
                        <a:solidFill>
                          <a:srgbClr val="000000"/>
                        </a:solidFill>
                        <a:effectLst/>
                        <a:latin typeface="+mn-lt"/>
                      </a:endParaRP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CA" sz="1350" b="0" i="0" kern="1200" dirty="0">
                          <a:solidFill>
                            <a:srgbClr val="000000"/>
                          </a:solidFill>
                          <a:effectLst/>
                          <a:latin typeface="+mn-lt"/>
                          <a:ea typeface="+mn-ea"/>
                          <a:cs typeface="+mn-cs"/>
                        </a:rPr>
                        <a:t>0.00 (0.00-12.02)</a:t>
                      </a:r>
                      <a:endParaRPr lang="en-US" sz="1500" b="0" i="0" u="none" strike="noStrike" dirty="0">
                        <a:solidFill>
                          <a:srgbClr val="000000"/>
                        </a:solidFill>
                        <a:effectLst/>
                        <a:latin typeface="+mn-lt"/>
                      </a:endParaRP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2230</a:t>
                      </a:r>
                    </a:p>
                  </a:txBody>
                  <a:tcPr marL="6350" marR="6350" marT="6350" marB="0" anchor="ctr"/>
                </a:tc>
                <a:tc>
                  <a:txBody>
                    <a:bodyPr/>
                    <a:lstStyle/>
                    <a:p>
                      <a:pPr algn="ctr" fontAlgn="ctr"/>
                      <a:r>
                        <a:rPr lang="en-US" sz="1500" b="1" i="0" u="none" strike="noStrike" dirty="0">
                          <a:solidFill>
                            <a:srgbClr val="000000"/>
                          </a:solidFill>
                          <a:effectLst/>
                          <a:latin typeface="+mn-lt"/>
                        </a:rPr>
                        <a:t>451</a:t>
                      </a:r>
                    </a:p>
                  </a:txBody>
                  <a:tcPr marL="6350" marR="6350" marT="6350" marB="0" anchor="ctr"/>
                </a:tc>
                <a:extLst>
                  <a:ext uri="{0D108BD9-81ED-4DB2-BD59-A6C34878D82A}">
                    <a16:rowId xmlns:a16="http://schemas.microsoft.com/office/drawing/2014/main" val="3949125782"/>
                  </a:ext>
                </a:extLst>
              </a:tr>
              <a:tr h="335578">
                <a:tc>
                  <a:txBody>
                    <a:bodyPr/>
                    <a:lstStyle/>
                    <a:p>
                      <a:pPr algn="ctr" fontAlgn="ctr"/>
                      <a:r>
                        <a:rPr lang="en-US" sz="1500" b="1" i="0" u="none" strike="noStrike" dirty="0">
                          <a:solidFill>
                            <a:srgbClr val="000000"/>
                          </a:solidFill>
                          <a:effectLst/>
                          <a:latin typeface="+mn-lt"/>
                        </a:rPr>
                        <a:t>Lusaka Rural </a:t>
                      </a:r>
                    </a:p>
                  </a:txBody>
                  <a:tcPr marL="6350" marR="6350" marT="6350" marB="0" anchor="ctr"/>
                </a:tc>
                <a:tc>
                  <a:txBody>
                    <a:bodyPr/>
                    <a:lstStyle/>
                    <a:p>
                      <a:pPr algn="ctr" fontAlgn="ctr"/>
                      <a:r>
                        <a:rPr lang="en-US" sz="1500" b="0" i="0" u="none" strike="noStrike" dirty="0">
                          <a:solidFill>
                            <a:srgbClr val="000000"/>
                          </a:solidFill>
                          <a:effectLst/>
                          <a:latin typeface="+mn-lt"/>
                        </a:rPr>
                        <a:t>0.37 (0.18-0.77)</a:t>
                      </a:r>
                    </a:p>
                  </a:txBody>
                  <a:tcPr marL="6350" marR="6350" marT="6350" marB="0" anchor="ctr"/>
                </a:tc>
                <a:tc>
                  <a:txBody>
                    <a:bodyPr/>
                    <a:lstStyle/>
                    <a:p>
                      <a:pPr algn="ctr" fontAlgn="ctr"/>
                      <a:r>
                        <a:rPr lang="en-US" sz="1500" b="0" i="0" u="none" strike="noStrike" dirty="0">
                          <a:solidFill>
                            <a:srgbClr val="000000"/>
                          </a:solidFill>
                          <a:effectLst/>
                          <a:latin typeface="+mn-lt"/>
                        </a:rPr>
                        <a:t>1.06</a:t>
                      </a:r>
                    </a:p>
                  </a:txBody>
                  <a:tcPr marL="6350" marR="6350" marT="6350" marB="0" anchor="ctr"/>
                </a:tc>
                <a:tc>
                  <a:txBody>
                    <a:bodyPr/>
                    <a:lstStyle/>
                    <a:p>
                      <a:pPr algn="ctr" fontAlgn="ctr"/>
                      <a:r>
                        <a:rPr lang="en-US" sz="1500" b="0" i="0" u="none" strike="noStrike" dirty="0">
                          <a:solidFill>
                            <a:srgbClr val="000000"/>
                          </a:solidFill>
                          <a:effectLst/>
                          <a:latin typeface="+mn-lt"/>
                        </a:rPr>
                        <a:t>0.31 (0.05-1.82)</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2576</a:t>
                      </a:r>
                    </a:p>
                  </a:txBody>
                  <a:tcPr marL="6350" marR="6350" marT="6350" marB="0" anchor="ctr"/>
                </a:tc>
                <a:tc>
                  <a:txBody>
                    <a:bodyPr/>
                    <a:lstStyle/>
                    <a:p>
                      <a:pPr algn="ctr" fontAlgn="ctr"/>
                      <a:r>
                        <a:rPr lang="en-US" sz="1500" b="1" i="0" u="none" strike="noStrike" dirty="0">
                          <a:solidFill>
                            <a:srgbClr val="000000"/>
                          </a:solidFill>
                          <a:effectLst/>
                          <a:latin typeface="+mn-lt"/>
                        </a:rPr>
                        <a:t>487</a:t>
                      </a:r>
                    </a:p>
                  </a:txBody>
                  <a:tcPr marL="6350" marR="6350" marT="6350" marB="0" anchor="ctr"/>
                </a:tc>
                <a:extLst>
                  <a:ext uri="{0D108BD9-81ED-4DB2-BD59-A6C34878D82A}">
                    <a16:rowId xmlns:a16="http://schemas.microsoft.com/office/drawing/2014/main" val="3241248077"/>
                  </a:ext>
                </a:extLst>
              </a:tr>
              <a:tr h="335578">
                <a:tc>
                  <a:txBody>
                    <a:bodyPr/>
                    <a:lstStyle/>
                    <a:p>
                      <a:pPr algn="ctr" fontAlgn="ctr"/>
                      <a:r>
                        <a:rPr lang="en-US" sz="1500" b="1" i="0" u="none" strike="noStrike" dirty="0">
                          <a:solidFill>
                            <a:srgbClr val="000000"/>
                          </a:solidFill>
                          <a:effectLst/>
                          <a:latin typeface="+mn-lt"/>
                        </a:rPr>
                        <a:t>Northwestern Province </a:t>
                      </a:r>
                    </a:p>
                  </a:txBody>
                  <a:tcPr marL="6350" marR="6350" marT="6350" marB="0" anchor="ctr"/>
                </a:tc>
                <a:tc>
                  <a:txBody>
                    <a:bodyPr/>
                    <a:lstStyle/>
                    <a:p>
                      <a:pPr algn="ctr" fontAlgn="ctr"/>
                      <a:r>
                        <a:rPr lang="en-US" sz="1500" b="0" i="0" u="none" strike="noStrike" dirty="0">
                          <a:solidFill>
                            <a:srgbClr val="000000"/>
                          </a:solidFill>
                          <a:effectLst/>
                          <a:latin typeface="+mn-lt"/>
                        </a:rPr>
                        <a:t>0.08 (0.02-0.28)</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0.00 (0.00-11.44)</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3176</a:t>
                      </a:r>
                    </a:p>
                  </a:txBody>
                  <a:tcPr marL="6350" marR="6350" marT="6350" marB="0" anchor="ctr"/>
                </a:tc>
                <a:tc>
                  <a:txBody>
                    <a:bodyPr/>
                    <a:lstStyle/>
                    <a:p>
                      <a:pPr algn="ctr" fontAlgn="ctr"/>
                      <a:r>
                        <a:rPr lang="en-US" sz="1500" b="1" i="0" u="none" strike="noStrike" dirty="0">
                          <a:solidFill>
                            <a:srgbClr val="000000"/>
                          </a:solidFill>
                          <a:effectLst/>
                          <a:latin typeface="+mn-lt"/>
                        </a:rPr>
                        <a:t>508</a:t>
                      </a:r>
                    </a:p>
                  </a:txBody>
                  <a:tcPr marL="6350" marR="6350" marT="6350" marB="0" anchor="ctr"/>
                </a:tc>
                <a:extLst>
                  <a:ext uri="{0D108BD9-81ED-4DB2-BD59-A6C34878D82A}">
                    <a16:rowId xmlns:a16="http://schemas.microsoft.com/office/drawing/2014/main" val="3666145746"/>
                  </a:ext>
                </a:extLst>
              </a:tr>
              <a:tr h="335578">
                <a:tc>
                  <a:txBody>
                    <a:bodyPr/>
                    <a:lstStyle/>
                    <a:p>
                      <a:pPr algn="ctr" fontAlgn="ctr"/>
                      <a:r>
                        <a:rPr lang="en-US" sz="1500" b="1" i="0" u="none" strike="noStrike" dirty="0">
                          <a:solidFill>
                            <a:srgbClr val="000000"/>
                          </a:solidFill>
                          <a:effectLst/>
                          <a:latin typeface="+mn-lt"/>
                        </a:rPr>
                        <a:t>Western Province</a:t>
                      </a:r>
                    </a:p>
                  </a:txBody>
                  <a:tcPr marL="6350" marR="6350" marT="6350" marB="0" anchor="ctr"/>
                </a:tc>
                <a:tc>
                  <a:txBody>
                    <a:bodyPr/>
                    <a:lstStyle/>
                    <a:p>
                      <a:pPr algn="ctr" fontAlgn="ctr"/>
                      <a:r>
                        <a:rPr lang="en-US" sz="1500" b="0" i="0" u="none" strike="noStrike" dirty="0">
                          <a:solidFill>
                            <a:srgbClr val="000000"/>
                          </a:solidFill>
                          <a:effectLst/>
                          <a:latin typeface="+mn-lt"/>
                        </a:rPr>
                        <a:t>0.30 (0.14-0.68)</a:t>
                      </a:r>
                    </a:p>
                  </a:txBody>
                  <a:tcPr marL="6350" marR="6350" marT="6350" marB="0" anchor="ctr"/>
                </a:tc>
                <a:tc>
                  <a:txBody>
                    <a:bodyPr/>
                    <a:lstStyle/>
                    <a:p>
                      <a:pPr algn="ctr" fontAlgn="ctr"/>
                      <a:r>
                        <a:rPr lang="en-US" sz="1500" b="0" i="0" u="none" strike="noStrike" dirty="0">
                          <a:solidFill>
                            <a:srgbClr val="000000"/>
                          </a:solidFill>
                          <a:effectLst/>
                          <a:latin typeface="+mn-lt"/>
                        </a:rPr>
                        <a:t>1.17</a:t>
                      </a:r>
                    </a:p>
                  </a:txBody>
                  <a:tcPr marL="6350" marR="6350" marT="6350" marB="0" anchor="ctr"/>
                </a:tc>
                <a:tc>
                  <a:txBody>
                    <a:bodyPr/>
                    <a:lstStyle/>
                    <a:p>
                      <a:pPr algn="ctr" fontAlgn="ctr"/>
                      <a:r>
                        <a:rPr lang="en-US" sz="1500" b="0" i="0" u="none" strike="noStrike" dirty="0">
                          <a:solidFill>
                            <a:srgbClr val="000000"/>
                          </a:solidFill>
                          <a:effectLst/>
                          <a:latin typeface="+mn-lt"/>
                        </a:rPr>
                        <a:t>0.63 (0.16-2.37)</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2816</a:t>
                      </a:r>
                    </a:p>
                  </a:txBody>
                  <a:tcPr marL="6350" marR="6350" marT="6350" marB="0" anchor="ctr"/>
                </a:tc>
                <a:tc>
                  <a:txBody>
                    <a:bodyPr/>
                    <a:lstStyle/>
                    <a:p>
                      <a:pPr algn="ctr" fontAlgn="ctr"/>
                      <a:r>
                        <a:rPr lang="en-US" sz="1500" b="1" i="0" u="none" strike="noStrike" dirty="0">
                          <a:solidFill>
                            <a:srgbClr val="000000"/>
                          </a:solidFill>
                          <a:effectLst/>
                          <a:latin typeface="+mn-lt"/>
                        </a:rPr>
                        <a:t>549</a:t>
                      </a:r>
                    </a:p>
                  </a:txBody>
                  <a:tcPr marL="6350" marR="6350" marT="6350" marB="0" anchor="ctr"/>
                </a:tc>
                <a:extLst>
                  <a:ext uri="{0D108BD9-81ED-4DB2-BD59-A6C34878D82A}">
                    <a16:rowId xmlns:a16="http://schemas.microsoft.com/office/drawing/2014/main" val="4100530581"/>
                  </a:ext>
                </a:extLst>
              </a:tr>
              <a:tr h="335578">
                <a:tc>
                  <a:txBody>
                    <a:bodyPr/>
                    <a:lstStyle/>
                    <a:p>
                      <a:pPr algn="ctr" fontAlgn="ctr"/>
                      <a:r>
                        <a:rPr lang="en-US" sz="1500" b="1" i="0" u="none" strike="noStrike" dirty="0">
                          <a:solidFill>
                            <a:srgbClr val="000000"/>
                          </a:solidFill>
                          <a:effectLst/>
                          <a:latin typeface="+mn-lt"/>
                        </a:rPr>
                        <a:t>Central Province </a:t>
                      </a:r>
                    </a:p>
                  </a:txBody>
                  <a:tcPr marL="6350" marR="6350" marT="6350" marB="0" anchor="ctr"/>
                </a:tc>
                <a:tc>
                  <a:txBody>
                    <a:bodyPr/>
                    <a:lstStyle/>
                    <a:p>
                      <a:pPr algn="ctr" fontAlgn="ctr"/>
                      <a:r>
                        <a:rPr lang="en-US" sz="1500" b="0" i="0" u="none" strike="noStrike" dirty="0">
                          <a:solidFill>
                            <a:srgbClr val="000000"/>
                          </a:solidFill>
                          <a:effectLst/>
                          <a:latin typeface="+mn-lt"/>
                        </a:rPr>
                        <a:t>0.38 (0.22-0.65)</a:t>
                      </a:r>
                    </a:p>
                  </a:txBody>
                  <a:tcPr marL="6350" marR="6350" marT="6350" marB="0" anchor="ctr">
                    <a:solidFill>
                      <a:srgbClr val="FFFF00"/>
                    </a:solidFill>
                  </a:tcP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0.80 (0.27-2.34)</a:t>
                      </a:r>
                    </a:p>
                  </a:txBody>
                  <a:tcPr marL="6350" marR="6350" marT="6350" marB="0" anchor="ctr">
                    <a:solidFill>
                      <a:srgbClr val="FFFF00"/>
                    </a:solidFill>
                  </a:tcP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3238</a:t>
                      </a:r>
                    </a:p>
                  </a:txBody>
                  <a:tcPr marL="6350" marR="6350" marT="6350" marB="0" anchor="ctr"/>
                </a:tc>
                <a:tc>
                  <a:txBody>
                    <a:bodyPr/>
                    <a:lstStyle/>
                    <a:p>
                      <a:pPr algn="ctr" fontAlgn="ctr"/>
                      <a:r>
                        <a:rPr lang="en-US" sz="1500" b="1" i="0" u="none" strike="noStrike" dirty="0">
                          <a:solidFill>
                            <a:srgbClr val="000000"/>
                          </a:solidFill>
                          <a:effectLst/>
                          <a:latin typeface="+mn-lt"/>
                        </a:rPr>
                        <a:t>555</a:t>
                      </a:r>
                    </a:p>
                  </a:txBody>
                  <a:tcPr marL="6350" marR="6350" marT="6350" marB="0" anchor="ctr"/>
                </a:tc>
                <a:extLst>
                  <a:ext uri="{0D108BD9-81ED-4DB2-BD59-A6C34878D82A}">
                    <a16:rowId xmlns:a16="http://schemas.microsoft.com/office/drawing/2014/main" val="190866082"/>
                  </a:ext>
                </a:extLst>
              </a:tr>
              <a:tr h="335578">
                <a:tc>
                  <a:txBody>
                    <a:bodyPr/>
                    <a:lstStyle/>
                    <a:p>
                      <a:pPr algn="ctr" fontAlgn="ctr"/>
                      <a:r>
                        <a:rPr lang="en-US" sz="1500" b="1" i="0" u="none" strike="noStrike" dirty="0">
                          <a:solidFill>
                            <a:srgbClr val="000000"/>
                          </a:solidFill>
                          <a:effectLst/>
                          <a:latin typeface="+mn-lt"/>
                        </a:rPr>
                        <a:t>Southern Province </a:t>
                      </a:r>
                    </a:p>
                  </a:txBody>
                  <a:tcPr marL="6350" marR="6350" marT="6350" marB="0" anchor="ctr"/>
                </a:tc>
                <a:tc>
                  <a:txBody>
                    <a:bodyPr/>
                    <a:lstStyle/>
                    <a:p>
                      <a:pPr algn="ctr" fontAlgn="ctr"/>
                      <a:r>
                        <a:rPr lang="en-US" sz="1500" b="0" i="0" u="none" strike="noStrike" dirty="0">
                          <a:solidFill>
                            <a:srgbClr val="000000"/>
                          </a:solidFill>
                          <a:effectLst/>
                          <a:latin typeface="+mn-lt"/>
                        </a:rPr>
                        <a:t>0.19 (0.08-0.43)</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0.47 (0.13-1.74)</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3203</a:t>
                      </a:r>
                    </a:p>
                  </a:txBody>
                  <a:tcPr marL="6350" marR="6350" marT="6350" marB="0" anchor="ctr"/>
                </a:tc>
                <a:tc>
                  <a:txBody>
                    <a:bodyPr/>
                    <a:lstStyle/>
                    <a:p>
                      <a:pPr algn="ctr" fontAlgn="ctr"/>
                      <a:r>
                        <a:rPr lang="en-US" sz="1500" b="1" i="0" u="none" strike="noStrike" dirty="0">
                          <a:solidFill>
                            <a:srgbClr val="000000"/>
                          </a:solidFill>
                          <a:effectLst/>
                          <a:latin typeface="+mn-lt"/>
                        </a:rPr>
                        <a:t>578</a:t>
                      </a:r>
                    </a:p>
                  </a:txBody>
                  <a:tcPr marL="6350" marR="6350" marT="6350" marB="0" anchor="ctr"/>
                </a:tc>
                <a:extLst>
                  <a:ext uri="{0D108BD9-81ED-4DB2-BD59-A6C34878D82A}">
                    <a16:rowId xmlns:a16="http://schemas.microsoft.com/office/drawing/2014/main" val="1633212778"/>
                  </a:ext>
                </a:extLst>
              </a:tr>
              <a:tr h="335578">
                <a:tc>
                  <a:txBody>
                    <a:bodyPr/>
                    <a:lstStyle/>
                    <a:p>
                      <a:pPr algn="ctr" fontAlgn="ctr"/>
                      <a:r>
                        <a:rPr lang="en-US" sz="1500" b="1" i="0" u="none" strike="noStrike" dirty="0">
                          <a:solidFill>
                            <a:srgbClr val="000000"/>
                          </a:solidFill>
                          <a:effectLst/>
                          <a:latin typeface="+mn-lt"/>
                        </a:rPr>
                        <a:t>Eastern Province </a:t>
                      </a:r>
                    </a:p>
                  </a:txBody>
                  <a:tcPr marL="6350" marR="6350" marT="6350" marB="0" anchor="ctr"/>
                </a:tc>
                <a:tc>
                  <a:txBody>
                    <a:bodyPr/>
                    <a:lstStyle/>
                    <a:p>
                      <a:pPr algn="ctr" fontAlgn="ctr"/>
                      <a:r>
                        <a:rPr lang="en-US" sz="1500" b="0" i="0" u="none" strike="noStrike" dirty="0">
                          <a:solidFill>
                            <a:srgbClr val="000000"/>
                          </a:solidFill>
                          <a:effectLst/>
                          <a:latin typeface="+mn-lt"/>
                        </a:rPr>
                        <a:t>0.17 (0.07-0.43)</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0.55 (0.14-2.05)</a:t>
                      </a:r>
                    </a:p>
                  </a:txBody>
                  <a:tcPr marL="6350" marR="6350" marT="6350" marB="0" anchor="ctr"/>
                </a:tc>
                <a:tc>
                  <a:txBody>
                    <a:bodyPr/>
                    <a:lstStyle/>
                    <a:p>
                      <a:pPr algn="ctr" fontAlgn="ctr"/>
                      <a:r>
                        <a:rPr lang="en-US" sz="1500" b="0" i="0" u="none" strike="noStrike" dirty="0">
                          <a:solidFill>
                            <a:srgbClr val="000000"/>
                          </a:solidFill>
                          <a:effectLst/>
                          <a:latin typeface="+mn-lt"/>
                        </a:rPr>
                        <a:t>1.00</a:t>
                      </a:r>
                    </a:p>
                  </a:txBody>
                  <a:tcPr marL="6350" marR="6350" marT="6350" marB="0" anchor="ctr"/>
                </a:tc>
                <a:tc>
                  <a:txBody>
                    <a:bodyPr/>
                    <a:lstStyle/>
                    <a:p>
                      <a:pPr algn="ctr" fontAlgn="ctr"/>
                      <a:r>
                        <a:rPr lang="en-US" sz="1500" b="0" i="0" u="none" strike="noStrike" dirty="0">
                          <a:solidFill>
                            <a:srgbClr val="000000"/>
                          </a:solidFill>
                          <a:effectLst/>
                          <a:latin typeface="+mn-lt"/>
                        </a:rPr>
                        <a:t>2832</a:t>
                      </a:r>
                    </a:p>
                  </a:txBody>
                  <a:tcPr marL="6350" marR="6350" marT="6350" marB="0" anchor="ctr"/>
                </a:tc>
                <a:tc>
                  <a:txBody>
                    <a:bodyPr/>
                    <a:lstStyle/>
                    <a:p>
                      <a:pPr algn="ctr" fontAlgn="ctr"/>
                      <a:r>
                        <a:rPr lang="en-US" sz="1500" b="1" i="0" u="none" strike="noStrike" dirty="0">
                          <a:solidFill>
                            <a:srgbClr val="000000"/>
                          </a:solidFill>
                          <a:effectLst/>
                          <a:latin typeface="+mn-lt"/>
                        </a:rPr>
                        <a:t>514</a:t>
                      </a:r>
                    </a:p>
                  </a:txBody>
                  <a:tcPr marL="6350" marR="6350" marT="6350" marB="0" anchor="ctr"/>
                </a:tc>
                <a:extLst>
                  <a:ext uri="{0D108BD9-81ED-4DB2-BD59-A6C34878D82A}">
                    <a16:rowId xmlns:a16="http://schemas.microsoft.com/office/drawing/2014/main" val="1315975240"/>
                  </a:ext>
                </a:extLst>
              </a:tr>
            </a:tbl>
          </a:graphicData>
        </a:graphic>
      </p:graphicFrame>
      <p:pic>
        <p:nvPicPr>
          <p:cNvPr id="3" name="Picture 2">
            <a:extLst>
              <a:ext uri="{FF2B5EF4-FFF2-40B4-BE49-F238E27FC236}">
                <a16:creationId xmlns:a16="http://schemas.microsoft.com/office/drawing/2014/main" id="{D1BC0A70-0E63-BC16-31A4-AE73EE9B0F43}"/>
              </a:ext>
            </a:extLst>
          </p:cNvPr>
          <p:cNvPicPr>
            <a:picLocks noChangeAspect="1"/>
          </p:cNvPicPr>
          <p:nvPr/>
        </p:nvPicPr>
        <p:blipFill>
          <a:blip r:embed="rId3"/>
          <a:stretch>
            <a:fillRect/>
          </a:stretch>
        </p:blipFill>
        <p:spPr>
          <a:xfrm>
            <a:off x="2991395" y="4959485"/>
            <a:ext cx="6617198" cy="1406217"/>
          </a:xfrm>
          <a:prstGeom prst="rect">
            <a:avLst/>
          </a:prstGeom>
        </p:spPr>
      </p:pic>
      <p:sp>
        <p:nvSpPr>
          <p:cNvPr id="5" name="Rectangle 4">
            <a:extLst>
              <a:ext uri="{FF2B5EF4-FFF2-40B4-BE49-F238E27FC236}">
                <a16:creationId xmlns:a16="http://schemas.microsoft.com/office/drawing/2014/main" id="{9BCAF0ED-EA3F-50B2-24DE-47468BDEFC16}"/>
              </a:ext>
            </a:extLst>
          </p:cNvPr>
          <p:cNvSpPr/>
          <p:nvPr/>
        </p:nvSpPr>
        <p:spPr>
          <a:xfrm>
            <a:off x="322244" y="5524288"/>
            <a:ext cx="2669151" cy="584775"/>
          </a:xfrm>
          <a:prstGeom prst="rect">
            <a:avLst/>
          </a:prstGeom>
        </p:spPr>
        <p:txBody>
          <a:bodyPr wrap="square">
            <a:spAutoFit/>
          </a:bodyPr>
          <a:lstStyle/>
          <a:p>
            <a:r>
              <a:rPr lang="en-CA" sz="1600" i="1" dirty="0">
                <a:latin typeface="Aptos" panose="020B0004020202020204" pitchFamily="34" charset="0"/>
                <a:ea typeface="Lato" panose="020F0502020204030203" pitchFamily="34" charset="0"/>
                <a:cs typeface="Lato" panose="020F0502020204030203" pitchFamily="34" charset="0"/>
              </a:rPr>
              <a:t>Interpretation of death rates per 2018 Sphere Standards</a:t>
            </a:r>
          </a:p>
        </p:txBody>
      </p:sp>
      <p:sp>
        <p:nvSpPr>
          <p:cNvPr id="8" name="Rectangle 7">
            <a:extLst>
              <a:ext uri="{FF2B5EF4-FFF2-40B4-BE49-F238E27FC236}">
                <a16:creationId xmlns:a16="http://schemas.microsoft.com/office/drawing/2014/main" id="{DE2BB8CB-1294-36A8-0E5B-F717B8C0CFD5}"/>
              </a:ext>
            </a:extLst>
          </p:cNvPr>
          <p:cNvSpPr/>
          <p:nvPr/>
        </p:nvSpPr>
        <p:spPr>
          <a:xfrm>
            <a:off x="637673" y="748937"/>
            <a:ext cx="11381873" cy="584775"/>
          </a:xfrm>
          <a:prstGeom prst="rect">
            <a:avLst/>
          </a:prstGeom>
        </p:spPr>
        <p:txBody>
          <a:bodyPr wrap="square">
            <a:spAutoFit/>
          </a:bodyPr>
          <a:lstStyle/>
          <a:p>
            <a:pPr algn="ctr"/>
            <a:r>
              <a:rPr lang="en-CA" sz="1600" dirty="0">
                <a:solidFill>
                  <a:srgbClr val="000000"/>
                </a:solidFill>
                <a:latin typeface="Aptos" panose="020B0004020202020204" pitchFamily="34" charset="0"/>
              </a:rPr>
              <a:t>Both the Crude Death Rate and Under 5 Death Rate were below the WHO emergency thresholds of 1/10,000/day and 2/10,000/day respectively. </a:t>
            </a:r>
          </a:p>
        </p:txBody>
      </p:sp>
    </p:spTree>
    <p:extLst>
      <p:ext uri="{BB962C8B-B14F-4D97-AF65-F5344CB8AC3E}">
        <p14:creationId xmlns:p14="http://schemas.microsoft.com/office/powerpoint/2010/main" val="3682170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BFCB5-C42C-4A2A-B56D-880505533802}"/>
              </a:ext>
            </a:extLst>
          </p:cNvPr>
          <p:cNvSpPr>
            <a:spLocks noGrp="1"/>
          </p:cNvSpPr>
          <p:nvPr>
            <p:ph type="title"/>
          </p:nvPr>
        </p:nvSpPr>
        <p:spPr>
          <a:xfrm>
            <a:off x="1918494" y="1774496"/>
            <a:ext cx="8763000" cy="2597100"/>
          </a:xfrm>
        </p:spPr>
        <p:txBody>
          <a:bodyPr>
            <a:normAutofit/>
          </a:bodyPr>
          <a:lstStyle/>
          <a:p>
            <a:pPr algn="ctr"/>
            <a:r>
              <a:rPr lang="en-US" sz="6000" b="1" dirty="0"/>
              <a:t>R</a:t>
            </a:r>
            <a:r>
              <a:rPr lang="en-US" sz="6000" b="1" cap="none" dirty="0"/>
              <a:t>ecommendations</a:t>
            </a:r>
            <a:endParaRPr lang="en-US" sz="6000" b="1" dirty="0"/>
          </a:p>
        </p:txBody>
      </p:sp>
    </p:spTree>
    <p:extLst>
      <p:ext uri="{BB962C8B-B14F-4D97-AF65-F5344CB8AC3E}">
        <p14:creationId xmlns:p14="http://schemas.microsoft.com/office/powerpoint/2010/main" val="2268127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A9A8-C06F-460F-B3FA-ED5AF17EC6F0}"/>
              </a:ext>
            </a:extLst>
          </p:cNvPr>
          <p:cNvSpPr>
            <a:spLocks noGrp="1"/>
          </p:cNvSpPr>
          <p:nvPr>
            <p:ph type="title"/>
          </p:nvPr>
        </p:nvSpPr>
        <p:spPr/>
        <p:txBody>
          <a:bodyPr/>
          <a:lstStyle/>
          <a:p>
            <a:pPr algn="ctr"/>
            <a:r>
              <a:rPr lang="en-US" sz="3600" dirty="0"/>
              <a:t>R</a:t>
            </a:r>
            <a:r>
              <a:rPr lang="en-US" sz="3600" cap="none" dirty="0"/>
              <a:t>ecommendations</a:t>
            </a:r>
            <a:endParaRPr lang="en-US" sz="3600" dirty="0"/>
          </a:p>
        </p:txBody>
      </p:sp>
      <p:sp>
        <p:nvSpPr>
          <p:cNvPr id="3" name="Text Placeholder 2">
            <a:extLst>
              <a:ext uri="{FF2B5EF4-FFF2-40B4-BE49-F238E27FC236}">
                <a16:creationId xmlns:a16="http://schemas.microsoft.com/office/drawing/2014/main" id="{DB947066-1245-417A-82F9-708EC4E3530C}"/>
              </a:ext>
            </a:extLst>
          </p:cNvPr>
          <p:cNvSpPr>
            <a:spLocks noGrp="1"/>
          </p:cNvSpPr>
          <p:nvPr>
            <p:ph type="body" sz="quarter" idx="10"/>
          </p:nvPr>
        </p:nvSpPr>
        <p:spPr>
          <a:xfrm>
            <a:off x="383822" y="1292700"/>
            <a:ext cx="11586168" cy="5565300"/>
          </a:xfrm>
        </p:spPr>
        <p:txBody>
          <a:bodyPr/>
          <a:lstStyle/>
          <a:p>
            <a:pPr marL="342900" marR="0" lvl="0" indent="-342900" algn="just">
              <a:spcBef>
                <a:spcPts val="0"/>
              </a:spcBef>
              <a:spcAft>
                <a:spcPts val="0"/>
              </a:spcAft>
              <a:buFont typeface="Arial" panose="020B0604020202020204" pitchFamily="34" charset="0"/>
              <a:buChar char="•"/>
            </a:pPr>
            <a:r>
              <a:rPr lang="en-GB" b="1" dirty="0">
                <a:effectLst/>
                <a:latin typeface="Calibri" panose="020F0502020204030204" pitchFamily="34" charset="0"/>
                <a:ea typeface="Times New Roman" panose="02020603050405020304" pitchFamily="18" charset="0"/>
              </a:rPr>
              <a:t>Early action</a:t>
            </a:r>
            <a:r>
              <a:rPr lang="en-GB" dirty="0">
                <a:effectLst/>
                <a:latin typeface="Calibri" panose="020F0502020204030204" pitchFamily="34" charset="0"/>
                <a:ea typeface="Times New Roman" panose="02020603050405020304" pitchFamily="18" charset="0"/>
              </a:rPr>
              <a:t> is urgently required in all survey areas but priority should be given to Southern, Western, North-Western and Central Provinces to avert a nutritional crisis.</a:t>
            </a:r>
          </a:p>
          <a:p>
            <a:pPr marL="342900" marR="0" lvl="0" indent="-342900" algn="just">
              <a:spcBef>
                <a:spcPts val="0"/>
              </a:spcBef>
              <a:spcAft>
                <a:spcPts val="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Arial" panose="020B0604020202020204" pitchFamily="34" charset="0"/>
              <a:buChar char="•"/>
            </a:pPr>
            <a:r>
              <a:rPr lang="en-GB" dirty="0">
                <a:effectLst/>
                <a:latin typeface="Calibri" panose="020F0502020204030204" pitchFamily="34" charset="0"/>
                <a:ea typeface="Times New Roman" panose="02020603050405020304" pitchFamily="18" charset="0"/>
              </a:rPr>
              <a:t>Pregnant and lactating women, and children under five should be prioritized in food distribution and/or emergency cash transfer interventions, with a </a:t>
            </a:r>
            <a:r>
              <a:rPr lang="en-GB" b="1" dirty="0">
                <a:effectLst/>
                <a:latin typeface="Calibri" panose="020F0502020204030204" pitchFamily="34" charset="0"/>
                <a:ea typeface="Times New Roman" panose="02020603050405020304" pitchFamily="18" charset="0"/>
              </a:rPr>
              <a:t>food package that includes both calories and protein</a:t>
            </a:r>
            <a:r>
              <a:rPr lang="en-GB" dirty="0">
                <a:effectLst/>
                <a:latin typeface="Calibri" panose="020F0502020204030204" pitchFamily="34" charset="0"/>
                <a:ea typeface="Times New Roman" panose="02020603050405020304" pitchFamily="18" charset="0"/>
              </a:rPr>
              <a:t>.</a:t>
            </a:r>
          </a:p>
          <a:p>
            <a:pPr marL="342900" marR="0" lvl="0" indent="-342900" algn="just">
              <a:spcBef>
                <a:spcPts val="0"/>
              </a:spcBef>
              <a:spcAft>
                <a:spcPts val="0"/>
              </a:spcAft>
              <a:buFont typeface="Arial" panose="020B0604020202020204" pitchFamily="34" charset="0"/>
              <a:buChar char="•"/>
            </a:pPr>
            <a:endParaRPr lang="en-GB" dirty="0">
              <a:effectLst/>
              <a:latin typeface="Calibri" panose="020F0502020204030204" pitchFamily="34" charset="0"/>
              <a:ea typeface="Times New Roman" panose="02020603050405020304" pitchFamily="18" charset="0"/>
            </a:endParaRPr>
          </a:p>
          <a:p>
            <a:pPr marL="342900" indent="-342900" algn="just">
              <a:spcBef>
                <a:spcPts val="0"/>
              </a:spcBef>
              <a:buFont typeface="Arial" panose="020B0604020202020204" pitchFamily="34" charset="0"/>
              <a:buChar char="•"/>
            </a:pPr>
            <a:r>
              <a:rPr lang="en-GB" b="1" dirty="0">
                <a:effectLst/>
                <a:latin typeface="Calibri" panose="020F0502020204030204" pitchFamily="34" charset="0"/>
                <a:ea typeface="Times New Roman" panose="02020603050405020304" pitchFamily="18" charset="0"/>
              </a:rPr>
              <a:t>Micronutrient supplementation</a:t>
            </a:r>
            <a:r>
              <a:rPr lang="en-GB" dirty="0">
                <a:effectLst/>
                <a:latin typeface="Calibri" panose="020F0502020204030204" pitchFamily="34" charset="0"/>
                <a:ea typeface="Times New Roman" panose="02020603050405020304" pitchFamily="18" charset="0"/>
              </a:rPr>
              <a:t> during pregnancy should go beyond iron and folate and provide an array of micronutrients of public health importance, through provision of multiple micronutrient supplements. </a:t>
            </a:r>
          </a:p>
          <a:p>
            <a:pPr marL="342900" indent="-342900" algn="just">
              <a:spcBef>
                <a:spcPts val="0"/>
              </a:spcBef>
              <a:buFont typeface="Arial" panose="020B0604020202020204" pitchFamily="34" charset="0"/>
              <a:buChar char="•"/>
            </a:pPr>
            <a:endParaRPr lang="en-GB" dirty="0">
              <a:effectLst/>
              <a:latin typeface="Calibri" panose="020F0502020204030204" pitchFamily="34" charset="0"/>
              <a:ea typeface="Times New Roman" panose="02020603050405020304" pitchFamily="18" charset="0"/>
            </a:endParaRPr>
          </a:p>
          <a:p>
            <a:pPr marL="342900" indent="-342900" algn="just">
              <a:spcBef>
                <a:spcPts val="0"/>
              </a:spcBef>
              <a:buFont typeface="Arial" panose="020B0604020202020204" pitchFamily="34" charset="0"/>
              <a:buChar char="•"/>
            </a:pPr>
            <a:r>
              <a:rPr lang="en-GB" dirty="0">
                <a:effectLst/>
                <a:latin typeface="Calibri" panose="020F0502020204030204" pitchFamily="34" charset="0"/>
                <a:ea typeface="Times New Roman" panose="02020603050405020304" pitchFamily="18" charset="0"/>
              </a:rPr>
              <a:t>As the emergency evolves, it is critical to improve the completeness, quality and frequency of </a:t>
            </a:r>
            <a:r>
              <a:rPr lang="en-GB" b="1" dirty="0">
                <a:effectLst/>
                <a:latin typeface="Calibri" panose="020F0502020204030204" pitchFamily="34" charset="0"/>
                <a:ea typeface="Times New Roman" panose="02020603050405020304" pitchFamily="18" charset="0"/>
              </a:rPr>
              <a:t>routine data to monitor nutrition situation</a:t>
            </a:r>
            <a:r>
              <a:rPr lang="en-GB" dirty="0">
                <a:effectLst/>
                <a:latin typeface="Calibri" panose="020F0502020204030204" pitchFamily="34" charset="0"/>
                <a:ea typeface="Times New Roman" panose="02020603050405020304" pitchFamily="18" charset="0"/>
              </a:rPr>
              <a:t>, while timely identifying and treating children with malnutrition through active case finding.</a:t>
            </a:r>
          </a:p>
          <a:p>
            <a:pPr marL="342900" indent="-342900" algn="just">
              <a:spcBef>
                <a:spcPts val="0"/>
              </a:spcBef>
              <a:buFont typeface="Arial" panose="020B0604020202020204" pitchFamily="34" charset="0"/>
              <a:buChar char="•"/>
            </a:pPr>
            <a:endParaRPr lang="en-US" dirty="0">
              <a:effectLst/>
              <a:latin typeface="Calibri" panose="020F0502020204030204" pitchFamily="34" charset="0"/>
              <a:ea typeface="Calibri" panose="020F0502020204030204" pitchFamily="34" charset="0"/>
            </a:endParaRPr>
          </a:p>
          <a:p>
            <a:pPr marL="342900" indent="-342900" algn="just">
              <a:spcBef>
                <a:spcPts val="0"/>
              </a:spcBef>
              <a:buFont typeface="Arial" panose="020B0604020202020204" pitchFamily="34" charset="0"/>
              <a:buChar char="•"/>
            </a:pPr>
            <a:r>
              <a:rPr lang="en-GB" b="1" dirty="0">
                <a:effectLst/>
                <a:latin typeface="Calibri" panose="020F0502020204030204" pitchFamily="34" charset="0"/>
                <a:ea typeface="Times New Roman" panose="02020603050405020304" pitchFamily="18" charset="0"/>
              </a:rPr>
              <a:t>Expand treatment capacity</a:t>
            </a:r>
            <a:r>
              <a:rPr lang="en-GB" dirty="0">
                <a:effectLst/>
                <a:latin typeface="Calibri" panose="020F0502020204030204" pitchFamily="34" charset="0"/>
                <a:ea typeface="Times New Roman" panose="02020603050405020304" pitchFamily="18" charset="0"/>
              </a:rPr>
              <a:t> to every Primary Health Care facility ahead of the lean season, to prepare for anticipated increase in severe wasting. </a:t>
            </a:r>
            <a:endParaRPr lang="en-US" dirty="0">
              <a:effectLst/>
              <a:latin typeface="Calibri" panose="020F0502020204030204" pitchFamily="34" charset="0"/>
              <a:ea typeface="Calibri" panose="020F0502020204030204" pitchFamily="34" charset="0"/>
            </a:endParaRPr>
          </a:p>
          <a:p>
            <a:pPr marL="342900" indent="-342900" algn="just">
              <a:spcBef>
                <a:spcPts val="0"/>
              </a:spcBef>
            </a:pP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285750" indent="-285750" algn="just">
              <a:buFont typeface="Arial" panose="020B0604020202020204" pitchFamily="34" charset="0"/>
              <a:buChar char="•"/>
            </a:pPr>
            <a:endParaRPr lang="en-US" dirty="0">
              <a:latin typeface="Aptos" panose="020B0004020202020204" pitchFamily="34" charset="0"/>
            </a:endParaRPr>
          </a:p>
        </p:txBody>
      </p:sp>
    </p:spTree>
    <p:extLst>
      <p:ext uri="{BB962C8B-B14F-4D97-AF65-F5344CB8AC3E}">
        <p14:creationId xmlns:p14="http://schemas.microsoft.com/office/powerpoint/2010/main" val="2067549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29AA-6718-4701-9546-DF2E6C4E575A}"/>
              </a:ext>
            </a:extLst>
          </p:cNvPr>
          <p:cNvSpPr>
            <a:spLocks noGrp="1"/>
          </p:cNvSpPr>
          <p:nvPr>
            <p:ph type="title"/>
          </p:nvPr>
        </p:nvSpPr>
        <p:spPr/>
        <p:txBody>
          <a:bodyPr/>
          <a:lstStyle/>
          <a:p>
            <a:pPr algn="ctr"/>
            <a:r>
              <a:rPr lang="en-US" sz="3600" b="1" cap="none" dirty="0"/>
              <a:t>Survey Justification</a:t>
            </a:r>
          </a:p>
        </p:txBody>
      </p:sp>
      <p:sp>
        <p:nvSpPr>
          <p:cNvPr id="3" name="Text Placeholder 2">
            <a:extLst>
              <a:ext uri="{FF2B5EF4-FFF2-40B4-BE49-F238E27FC236}">
                <a16:creationId xmlns:a16="http://schemas.microsoft.com/office/drawing/2014/main" id="{DEC501CF-51F0-4F0E-9874-88F5578F65FA}"/>
              </a:ext>
            </a:extLst>
          </p:cNvPr>
          <p:cNvSpPr>
            <a:spLocks noGrp="1"/>
          </p:cNvSpPr>
          <p:nvPr>
            <p:ph type="body" sz="quarter" idx="10"/>
          </p:nvPr>
        </p:nvSpPr>
        <p:spPr>
          <a:xfrm>
            <a:off x="630001" y="1257299"/>
            <a:ext cx="11039485" cy="5001987"/>
          </a:xfrm>
        </p:spPr>
        <p:txBody>
          <a:bodyPr/>
          <a:lstStyle/>
          <a:p>
            <a:pPr marL="342900" indent="-342900" algn="just">
              <a:lnSpc>
                <a:spcPct val="100000"/>
              </a:lnSpc>
              <a:buFont typeface="Arial" panose="020B0604020202020204" pitchFamily="34" charset="0"/>
              <a:buChar char="•"/>
            </a:pPr>
            <a:r>
              <a:rPr lang="en-US" dirty="0">
                <a:solidFill>
                  <a:srgbClr val="000000"/>
                </a:solidFill>
                <a:latin typeface="Aptos" panose="020B0004020202020204" pitchFamily="34" charset="0"/>
              </a:rPr>
              <a:t>There was no recent reliable data on the prevalence of wasting in Zambia, which directly affected the ability to estimate the caseload requiring nutrition humanitarian interventions.</a:t>
            </a:r>
          </a:p>
          <a:p>
            <a:pPr marL="342900" indent="-342900" algn="just">
              <a:lnSpc>
                <a:spcPct val="100000"/>
              </a:lnSpc>
              <a:buFont typeface="Arial" panose="020B0604020202020204" pitchFamily="34" charset="0"/>
              <a:buChar char="•"/>
            </a:pPr>
            <a:r>
              <a:rPr lang="en-US" dirty="0">
                <a:solidFill>
                  <a:srgbClr val="000000"/>
                </a:solidFill>
                <a:latin typeface="Aptos" panose="020B0004020202020204" pitchFamily="34" charset="0"/>
              </a:rPr>
              <a:t>This could have led to the use of outdated data, with the risk of either significantly over or under-estimating needs, which can lead to either over- or under-resourcing supplies and workforce capacity.</a:t>
            </a:r>
          </a:p>
          <a:p>
            <a:pPr marL="342900" indent="-342900" algn="just">
              <a:lnSpc>
                <a:spcPct val="100000"/>
              </a:lnSpc>
              <a:buFont typeface="Arial" panose="020B0604020202020204" pitchFamily="34" charset="0"/>
              <a:buChar char="•"/>
            </a:pPr>
            <a:r>
              <a:rPr lang="en-US" dirty="0">
                <a:solidFill>
                  <a:srgbClr val="000000"/>
                </a:solidFill>
                <a:latin typeface="Aptos" panose="020B0004020202020204" pitchFamily="34" charset="0"/>
              </a:rPr>
              <a:t>There was therefore need to generate timely, representative, and reliable data using the </a:t>
            </a:r>
            <a:r>
              <a:rPr lang="en-US" b="1" dirty="0">
                <a:solidFill>
                  <a:srgbClr val="000000"/>
                </a:solidFill>
                <a:latin typeface="Aptos" panose="020B0004020202020204" pitchFamily="34" charset="0"/>
              </a:rPr>
              <a:t>Standardized Monitoring and Assessment of Relief and Transitions (SMART) </a:t>
            </a:r>
            <a:r>
              <a:rPr lang="en-US" dirty="0">
                <a:solidFill>
                  <a:srgbClr val="000000"/>
                </a:solidFill>
                <a:latin typeface="Aptos" panose="020B0004020202020204" pitchFamily="34" charset="0"/>
              </a:rPr>
              <a:t>survey methodology</a:t>
            </a:r>
          </a:p>
          <a:p>
            <a:pPr marL="342900" indent="-342900" algn="just">
              <a:lnSpc>
                <a:spcPct val="100000"/>
              </a:lnSpc>
              <a:buFont typeface="Arial" panose="020B0604020202020204" pitchFamily="34" charset="0"/>
              <a:buChar char="•"/>
            </a:pPr>
            <a:r>
              <a:rPr lang="en-US" dirty="0">
                <a:solidFill>
                  <a:srgbClr val="000000"/>
                </a:solidFill>
                <a:latin typeface="Aptos" panose="020B0004020202020204" pitchFamily="34" charset="0"/>
              </a:rPr>
              <a:t>SMART is an improved survey method that balances simplicity (for rapid assessment of acute emergencies) and technical soundness.</a:t>
            </a:r>
          </a:p>
          <a:p>
            <a:pPr marL="342900" indent="-342900" algn="just">
              <a:lnSpc>
                <a:spcPct val="100000"/>
              </a:lnSpc>
              <a:buFont typeface="Arial" panose="020B0604020202020204" pitchFamily="34" charset="0"/>
              <a:buChar char="•"/>
            </a:pPr>
            <a:r>
              <a:rPr lang="en-US" dirty="0">
                <a:solidFill>
                  <a:srgbClr val="000000"/>
                </a:solidFill>
                <a:latin typeface="Aptos" panose="020B0004020202020204" pitchFamily="34" charset="0"/>
              </a:rPr>
              <a:t>The SMART Methodology is based on the two most vital and basic public health indicators for the assessment of the magnitude and severity of a humanitarian crisis: nutrition and mortality. </a:t>
            </a:r>
          </a:p>
        </p:txBody>
      </p:sp>
    </p:spTree>
    <p:extLst>
      <p:ext uri="{BB962C8B-B14F-4D97-AF65-F5344CB8AC3E}">
        <p14:creationId xmlns:p14="http://schemas.microsoft.com/office/powerpoint/2010/main" val="21632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A9A8-C06F-460F-B3FA-ED5AF17EC6F0}"/>
              </a:ext>
            </a:extLst>
          </p:cNvPr>
          <p:cNvSpPr>
            <a:spLocks noGrp="1"/>
          </p:cNvSpPr>
          <p:nvPr>
            <p:ph type="title"/>
          </p:nvPr>
        </p:nvSpPr>
        <p:spPr/>
        <p:txBody>
          <a:bodyPr/>
          <a:lstStyle/>
          <a:p>
            <a:pPr algn="ctr"/>
            <a:r>
              <a:rPr lang="en-US" sz="3600" dirty="0"/>
              <a:t>R</a:t>
            </a:r>
            <a:r>
              <a:rPr lang="en-US" sz="3600" cap="none" dirty="0"/>
              <a:t>ecommendations</a:t>
            </a:r>
            <a:endParaRPr lang="en-US" sz="3600" dirty="0"/>
          </a:p>
        </p:txBody>
      </p:sp>
      <p:sp>
        <p:nvSpPr>
          <p:cNvPr id="3" name="Text Placeholder 2">
            <a:extLst>
              <a:ext uri="{FF2B5EF4-FFF2-40B4-BE49-F238E27FC236}">
                <a16:creationId xmlns:a16="http://schemas.microsoft.com/office/drawing/2014/main" id="{DB947066-1245-417A-82F9-708EC4E3530C}"/>
              </a:ext>
            </a:extLst>
          </p:cNvPr>
          <p:cNvSpPr>
            <a:spLocks noGrp="1"/>
          </p:cNvSpPr>
          <p:nvPr>
            <p:ph type="body" sz="quarter" idx="10"/>
          </p:nvPr>
        </p:nvSpPr>
        <p:spPr>
          <a:xfrm>
            <a:off x="383822" y="1411453"/>
            <a:ext cx="11586168" cy="5565300"/>
          </a:xfrm>
        </p:spPr>
        <p:txBody>
          <a:bodyPr/>
          <a:lstStyle/>
          <a:p>
            <a:pPr algn="just">
              <a:buFont typeface="Arial" panose="020B0604020202020204" pitchFamily="34" charset="0"/>
              <a:buChar char="•"/>
            </a:pPr>
            <a:endParaRPr lang="en-CA" dirty="0">
              <a:solidFill>
                <a:srgbClr val="000000"/>
              </a:solidFill>
              <a:latin typeface="Aptos" panose="020B0004020202020204" pitchFamily="34" charset="0"/>
            </a:endParaRPr>
          </a:p>
          <a:p>
            <a:pPr algn="just">
              <a:buFont typeface="Arial" panose="020B0604020202020204" pitchFamily="34" charset="0"/>
              <a:buChar char="•"/>
            </a:pPr>
            <a:r>
              <a:rPr lang="en-US" dirty="0">
                <a:solidFill>
                  <a:srgbClr val="000000"/>
                </a:solidFill>
                <a:latin typeface="Aptos" panose="020B0004020202020204" pitchFamily="34" charset="0"/>
              </a:rPr>
              <a:t>Enforcement of the Code of marketing of breastmilk substitutes and </a:t>
            </a:r>
            <a:r>
              <a:rPr lang="en-US" dirty="0" err="1">
                <a:solidFill>
                  <a:srgbClr val="000000"/>
                </a:solidFill>
                <a:latin typeface="Aptos" panose="020B0004020202020204" pitchFamily="34" charset="0"/>
              </a:rPr>
              <a:t>intensifiy</a:t>
            </a:r>
            <a:r>
              <a:rPr lang="en-US" dirty="0">
                <a:solidFill>
                  <a:srgbClr val="000000"/>
                </a:solidFill>
                <a:latin typeface="Aptos" panose="020B0004020202020204" pitchFamily="34" charset="0"/>
              </a:rPr>
              <a:t> nutrition education sessions, using appropriate behavior change communication interventions such as breastfeeding/complementary feeding cooking demonstrations and appropriate IEC materials.</a:t>
            </a:r>
          </a:p>
          <a:p>
            <a:pPr algn="just">
              <a:buFont typeface="Arial" panose="020B0604020202020204" pitchFamily="34" charset="0"/>
              <a:buChar char="•"/>
            </a:pPr>
            <a:endParaRPr lang="en-US" dirty="0">
              <a:solidFill>
                <a:srgbClr val="000000"/>
              </a:solidFill>
              <a:latin typeface="Aptos" panose="020B0004020202020204" pitchFamily="34" charset="0"/>
            </a:endParaRPr>
          </a:p>
          <a:p>
            <a:pPr algn="just">
              <a:buFont typeface="Arial" panose="020B0604020202020204" pitchFamily="34" charset="0"/>
              <a:buChar char="•"/>
            </a:pPr>
            <a:r>
              <a:rPr lang="en-CA" dirty="0">
                <a:solidFill>
                  <a:srgbClr val="000000"/>
                </a:solidFill>
                <a:latin typeface="Aptos" panose="020B0004020202020204" pitchFamily="34" charset="0"/>
              </a:rPr>
              <a:t>Increase health campaigns to improve coverage of vitamin A supplementation, deworming, and measles vaccination especially in less accessible areas.</a:t>
            </a:r>
          </a:p>
          <a:p>
            <a:pPr algn="just">
              <a:buFont typeface="Arial" panose="020B0604020202020204" pitchFamily="34" charset="0"/>
              <a:buChar char="•"/>
            </a:pPr>
            <a:endParaRPr lang="en-US" dirty="0">
              <a:solidFill>
                <a:srgbClr val="000000"/>
              </a:solidFill>
              <a:latin typeface="Aptos" panose="020B0004020202020204" pitchFamily="34" charset="0"/>
            </a:endParaRPr>
          </a:p>
          <a:p>
            <a:pPr algn="just">
              <a:buFont typeface="Arial" panose="020B0604020202020204" pitchFamily="34" charset="0"/>
              <a:buChar char="•"/>
            </a:pPr>
            <a:r>
              <a:rPr lang="en-US" dirty="0">
                <a:solidFill>
                  <a:srgbClr val="000000"/>
                </a:solidFill>
                <a:latin typeface="Aptos" panose="020B0004020202020204" pitchFamily="34" charset="0"/>
              </a:rPr>
              <a:t>More efforts and resources are required for stunting prevention through different multi-sectoral interventions combining </a:t>
            </a:r>
            <a:r>
              <a:rPr lang="en-US" b="1" dirty="0">
                <a:solidFill>
                  <a:srgbClr val="000000"/>
                </a:solidFill>
                <a:latin typeface="Aptos" panose="020B0004020202020204" pitchFamily="34" charset="0"/>
              </a:rPr>
              <a:t>mother’s nutrition, infant and young child feeding, water, sanitation and hygiene practices, as well as other nutrition related interventions such as improving access to basic health services, improving food security, among other interventions.</a:t>
            </a:r>
          </a:p>
          <a:p>
            <a:pPr algn="just">
              <a:buFont typeface="Arial" panose="020B0604020202020204" pitchFamily="34" charset="0"/>
              <a:buChar char="•"/>
            </a:pPr>
            <a:endParaRPr lang="en-US" b="1" dirty="0">
              <a:solidFill>
                <a:srgbClr val="000000"/>
              </a:solidFill>
              <a:latin typeface="Aptos" panose="020B0004020202020204" pitchFamily="34" charset="0"/>
            </a:endParaRPr>
          </a:p>
          <a:p>
            <a:pPr marL="285750" indent="-285750" algn="just">
              <a:buFont typeface="Arial" panose="020B0604020202020204" pitchFamily="34" charset="0"/>
              <a:buChar char="•"/>
            </a:pPr>
            <a:endParaRPr lang="en-US" dirty="0">
              <a:latin typeface="Aptos" panose="020B0004020202020204" pitchFamily="34" charset="0"/>
            </a:endParaRPr>
          </a:p>
        </p:txBody>
      </p:sp>
    </p:spTree>
    <p:extLst>
      <p:ext uri="{BB962C8B-B14F-4D97-AF65-F5344CB8AC3E}">
        <p14:creationId xmlns:p14="http://schemas.microsoft.com/office/powerpoint/2010/main" val="2626763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A9A8-C06F-460F-B3FA-ED5AF17EC6F0}"/>
              </a:ext>
            </a:extLst>
          </p:cNvPr>
          <p:cNvSpPr>
            <a:spLocks noGrp="1"/>
          </p:cNvSpPr>
          <p:nvPr>
            <p:ph type="title"/>
          </p:nvPr>
        </p:nvSpPr>
        <p:spPr/>
        <p:txBody>
          <a:bodyPr/>
          <a:lstStyle/>
          <a:p>
            <a:pPr algn="ctr"/>
            <a:r>
              <a:rPr lang="en-US" sz="3600" cap="none" dirty="0"/>
              <a:t>Current actions </a:t>
            </a:r>
          </a:p>
        </p:txBody>
      </p:sp>
      <p:sp>
        <p:nvSpPr>
          <p:cNvPr id="3" name="Text Placeholder 2">
            <a:extLst>
              <a:ext uri="{FF2B5EF4-FFF2-40B4-BE49-F238E27FC236}">
                <a16:creationId xmlns:a16="http://schemas.microsoft.com/office/drawing/2014/main" id="{DB947066-1245-417A-82F9-708EC4E3530C}"/>
              </a:ext>
            </a:extLst>
          </p:cNvPr>
          <p:cNvSpPr>
            <a:spLocks noGrp="1"/>
          </p:cNvSpPr>
          <p:nvPr>
            <p:ph type="body" sz="quarter" idx="10"/>
          </p:nvPr>
        </p:nvSpPr>
        <p:spPr>
          <a:xfrm>
            <a:off x="383822" y="1411453"/>
            <a:ext cx="11586168" cy="5565300"/>
          </a:xfrm>
        </p:spPr>
        <p:txBody>
          <a:bodyPr>
            <a:normAutofit/>
          </a:bodyPr>
          <a:lstStyle/>
          <a:p>
            <a:pPr algn="just">
              <a:buFont typeface="Arial" panose="020B0604020202020204" pitchFamily="34" charset="0"/>
              <a:buChar char="•"/>
            </a:pPr>
            <a:endParaRPr lang="en-CA" dirty="0">
              <a:solidFill>
                <a:srgbClr val="000000"/>
              </a:solidFill>
              <a:latin typeface="Aptos" panose="020B0004020202020204" pitchFamily="34" charset="0"/>
            </a:endParaRPr>
          </a:p>
          <a:p>
            <a:pPr marL="0" indent="0" algn="just">
              <a:buNone/>
            </a:pPr>
            <a:r>
              <a:rPr lang="en-US" b="1" dirty="0">
                <a:solidFill>
                  <a:srgbClr val="000000"/>
                </a:solidFill>
                <a:latin typeface="Aptos" panose="020B0004020202020204" pitchFamily="34" charset="0"/>
              </a:rPr>
              <a:t>Treatment </a:t>
            </a:r>
          </a:p>
          <a:p>
            <a:pPr marL="228600" marR="0">
              <a:lnSpc>
                <a:spcPct val="107000"/>
              </a:lnSpc>
              <a:spcBef>
                <a:spcPts val="0"/>
              </a:spcBef>
              <a:spcAft>
                <a:spcPts val="800"/>
              </a:spcAft>
            </a:pPr>
            <a:r>
              <a:rPr lang="en-US" dirty="0">
                <a:solidFill>
                  <a:srgbClr val="000000"/>
                </a:solidFill>
                <a:effectLst/>
                <a:latin typeface="Aptos" panose="020B0004020202020204" pitchFamily="34" charset="0"/>
                <a:ea typeface="Calibri" panose="020F0502020204030204" pitchFamily="34" charset="0"/>
              </a:rPr>
              <a:t>The nutrition target for the treatment of severe acute malnutrition in children 6 to 59 months is 51,044. Of these 5,691 children received care and treatment in the first five months. This translates into 11%.</a:t>
            </a:r>
            <a:endParaRPr lang="en-US" dirty="0">
              <a:effectLst/>
              <a:latin typeface="Aptos" panose="020B0004020202020204" pitchFamily="34" charset="0"/>
              <a:ea typeface="Calibri" panose="020F0502020204030204" pitchFamily="34" charset="0"/>
            </a:endParaRPr>
          </a:p>
          <a:p>
            <a:pPr marL="228600" marR="0">
              <a:lnSpc>
                <a:spcPct val="107000"/>
              </a:lnSpc>
              <a:spcBef>
                <a:spcPts val="0"/>
              </a:spcBef>
              <a:spcAft>
                <a:spcPts val="800"/>
              </a:spcAft>
            </a:pPr>
            <a:r>
              <a:rPr lang="en-US" dirty="0">
                <a:solidFill>
                  <a:srgbClr val="000000"/>
                </a:solidFill>
                <a:effectLst/>
                <a:latin typeface="Aptos" panose="020B0004020202020204" pitchFamily="34" charset="0"/>
                <a:ea typeface="Calibri" panose="020F0502020204030204" pitchFamily="34" charset="0"/>
              </a:rPr>
              <a:t>Out of the 137,513 children targeted for treatment of Moderate Acute Malnutrition, 13,799 were reached and this translates into 10%.</a:t>
            </a:r>
            <a:endParaRPr lang="en-US" dirty="0">
              <a:effectLst/>
              <a:latin typeface="Aptos" panose="020B0004020202020204" pitchFamily="34" charset="0"/>
              <a:ea typeface="Calibri" panose="020F0502020204030204" pitchFamily="34" charset="0"/>
            </a:endParaRPr>
          </a:p>
          <a:p>
            <a:pPr marL="228600" marR="0">
              <a:lnSpc>
                <a:spcPct val="107000"/>
              </a:lnSpc>
              <a:spcBef>
                <a:spcPts val="0"/>
              </a:spcBef>
              <a:spcAft>
                <a:spcPts val="800"/>
              </a:spcAft>
            </a:pPr>
            <a:r>
              <a:rPr lang="en-US" dirty="0">
                <a:solidFill>
                  <a:srgbClr val="000000"/>
                </a:solidFill>
                <a:effectLst/>
                <a:latin typeface="Aptos" panose="020B0004020202020204" pitchFamily="34" charset="0"/>
                <a:ea typeface="Calibri" panose="020F0502020204030204" pitchFamily="34" charset="0"/>
              </a:rPr>
              <a:t>Treatment of Acute Malnutrition in Pregnant and Lactating women hasn’t started since procurement of commodities has just been initiated.</a:t>
            </a:r>
            <a:endParaRPr lang="en-US" b="1" dirty="0">
              <a:solidFill>
                <a:srgbClr val="000000"/>
              </a:solidFill>
              <a:latin typeface="Aptos" panose="020B0004020202020204" pitchFamily="34" charset="0"/>
            </a:endParaRPr>
          </a:p>
          <a:p>
            <a:pPr algn="just">
              <a:buFont typeface="Arial" panose="020B0604020202020204" pitchFamily="34" charset="0"/>
              <a:buChar char="•"/>
            </a:pPr>
            <a:r>
              <a:rPr lang="en-US" dirty="0">
                <a:solidFill>
                  <a:srgbClr val="000000"/>
                </a:solidFill>
                <a:effectLst/>
                <a:latin typeface="Aptos" panose="020B0004020202020204" pitchFamily="34" charset="0"/>
                <a:ea typeface="Calibri" panose="020F0502020204030204" pitchFamily="34" charset="0"/>
              </a:rPr>
              <a:t>The number of cartons targeted for procurement is 51,044 of which 8,954 has already been distributed to health facilities while procurement of 47,824 cartons is in the pipeline through the MoH/UNICEF nutrition match fund initiative.</a:t>
            </a:r>
            <a:endParaRPr lang="en-US" dirty="0">
              <a:effectLst/>
              <a:latin typeface="Aptos" panose="020B0004020202020204" pitchFamily="34" charset="0"/>
              <a:ea typeface="Calibri" panose="020F0502020204030204" pitchFamily="34" charset="0"/>
            </a:endParaRPr>
          </a:p>
          <a:p>
            <a:pPr marL="0" indent="0" algn="just">
              <a:buNone/>
            </a:pPr>
            <a:r>
              <a:rPr lang="en-US" b="1" dirty="0">
                <a:solidFill>
                  <a:srgbClr val="000000"/>
                </a:solidFill>
                <a:latin typeface="Aptos" panose="020B0004020202020204" pitchFamily="34" charset="0"/>
              </a:rPr>
              <a:t> </a:t>
            </a:r>
          </a:p>
          <a:p>
            <a:pPr marL="285750" indent="-285750" algn="just">
              <a:buFont typeface="Arial" panose="020B0604020202020204" pitchFamily="34" charset="0"/>
              <a:buChar char="•"/>
            </a:pPr>
            <a:endParaRPr lang="en-US" dirty="0">
              <a:latin typeface="Aptos" panose="020B0004020202020204" pitchFamily="34" charset="0"/>
            </a:endParaRPr>
          </a:p>
        </p:txBody>
      </p:sp>
    </p:spTree>
    <p:extLst>
      <p:ext uri="{BB962C8B-B14F-4D97-AF65-F5344CB8AC3E}">
        <p14:creationId xmlns:p14="http://schemas.microsoft.com/office/powerpoint/2010/main" val="253664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A9A8-C06F-460F-B3FA-ED5AF17EC6F0}"/>
              </a:ext>
            </a:extLst>
          </p:cNvPr>
          <p:cNvSpPr>
            <a:spLocks noGrp="1"/>
          </p:cNvSpPr>
          <p:nvPr>
            <p:ph type="title"/>
          </p:nvPr>
        </p:nvSpPr>
        <p:spPr/>
        <p:txBody>
          <a:bodyPr/>
          <a:lstStyle/>
          <a:p>
            <a:pPr algn="ctr"/>
            <a:r>
              <a:rPr lang="en-US" sz="3600" cap="none" dirty="0"/>
              <a:t>Current actions </a:t>
            </a:r>
          </a:p>
        </p:txBody>
      </p:sp>
      <p:sp>
        <p:nvSpPr>
          <p:cNvPr id="3" name="Text Placeholder 2">
            <a:extLst>
              <a:ext uri="{FF2B5EF4-FFF2-40B4-BE49-F238E27FC236}">
                <a16:creationId xmlns:a16="http://schemas.microsoft.com/office/drawing/2014/main" id="{DB947066-1245-417A-82F9-708EC4E3530C}"/>
              </a:ext>
            </a:extLst>
          </p:cNvPr>
          <p:cNvSpPr>
            <a:spLocks noGrp="1"/>
          </p:cNvSpPr>
          <p:nvPr>
            <p:ph type="body" sz="quarter" idx="10"/>
          </p:nvPr>
        </p:nvSpPr>
        <p:spPr>
          <a:xfrm>
            <a:off x="263506" y="1066801"/>
            <a:ext cx="11586168" cy="5565300"/>
          </a:xfrm>
        </p:spPr>
        <p:txBody>
          <a:bodyPr>
            <a:normAutofit/>
          </a:bodyPr>
          <a:lstStyle/>
          <a:p>
            <a:pPr marL="0" indent="0" algn="just">
              <a:buNone/>
            </a:pPr>
            <a:r>
              <a:rPr lang="en-US" b="1" dirty="0">
                <a:solidFill>
                  <a:srgbClr val="000000"/>
                </a:solidFill>
                <a:latin typeface="Aptos" panose="020B0004020202020204" pitchFamily="34" charset="0"/>
              </a:rPr>
              <a:t>Prevention </a:t>
            </a:r>
          </a:p>
          <a:p>
            <a:pPr marL="0" indent="0" algn="just">
              <a:buNone/>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GRZ relief food recommendation- 50 kg of Maize; 12.5 Kg of legume; 2.5 L of cooking oil and 1 kg of salt per household per month. </a:t>
            </a:r>
          </a:p>
          <a:p>
            <a:pPr marL="0" indent="0" algn="just">
              <a:buNone/>
            </a:pPr>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en-US" b="1" dirty="0">
              <a:solidFill>
                <a:srgbClr val="000000"/>
              </a:solidFill>
              <a:latin typeface="Aptos" panose="020B0004020202020204" pitchFamily="34" charset="0"/>
            </a:endParaRPr>
          </a:p>
          <a:p>
            <a:pPr marL="0" indent="0" algn="just">
              <a:buNone/>
            </a:pPr>
            <a:endParaRPr lang="en-US" b="1" dirty="0">
              <a:solidFill>
                <a:srgbClr val="000000"/>
              </a:solidFill>
              <a:latin typeface="Aptos" panose="020B0004020202020204" pitchFamily="34" charset="0"/>
            </a:endParaRPr>
          </a:p>
          <a:p>
            <a:pPr marL="285750" indent="-285750" algn="just">
              <a:buFont typeface="Arial" panose="020B0604020202020204" pitchFamily="34" charset="0"/>
              <a:buChar char="•"/>
            </a:pPr>
            <a:endParaRPr lang="en-US" dirty="0">
              <a:latin typeface="Aptos" panose="020B0004020202020204" pitchFamily="34" charset="0"/>
            </a:endParaRPr>
          </a:p>
        </p:txBody>
      </p:sp>
      <p:pic>
        <p:nvPicPr>
          <p:cNvPr id="6" name="Picture 5">
            <a:extLst>
              <a:ext uri="{FF2B5EF4-FFF2-40B4-BE49-F238E27FC236}">
                <a16:creationId xmlns:a16="http://schemas.microsoft.com/office/drawing/2014/main" id="{155A0CE4-C877-E0C4-3E97-EB0276E8E8C2}"/>
              </a:ext>
            </a:extLst>
          </p:cNvPr>
          <p:cNvPicPr>
            <a:picLocks noChangeAspect="1"/>
          </p:cNvPicPr>
          <p:nvPr/>
        </p:nvPicPr>
        <p:blipFill>
          <a:blip r:embed="rId2"/>
          <a:stretch>
            <a:fillRect/>
          </a:stretch>
        </p:blipFill>
        <p:spPr>
          <a:xfrm>
            <a:off x="1634956" y="1864543"/>
            <a:ext cx="9330075" cy="4909236"/>
          </a:xfrm>
          <a:prstGeom prst="rect">
            <a:avLst/>
          </a:prstGeom>
        </p:spPr>
      </p:pic>
    </p:spTree>
    <p:extLst>
      <p:ext uri="{BB962C8B-B14F-4D97-AF65-F5344CB8AC3E}">
        <p14:creationId xmlns:p14="http://schemas.microsoft.com/office/powerpoint/2010/main" val="747084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A9A8-C06F-460F-B3FA-ED5AF17EC6F0}"/>
              </a:ext>
            </a:extLst>
          </p:cNvPr>
          <p:cNvSpPr>
            <a:spLocks noGrp="1"/>
          </p:cNvSpPr>
          <p:nvPr>
            <p:ph type="title"/>
          </p:nvPr>
        </p:nvSpPr>
        <p:spPr/>
        <p:txBody>
          <a:bodyPr/>
          <a:lstStyle/>
          <a:p>
            <a:pPr algn="ctr"/>
            <a:r>
              <a:rPr lang="en-US" sz="3600" cap="none" dirty="0"/>
              <a:t>Current actions </a:t>
            </a:r>
          </a:p>
        </p:txBody>
      </p:sp>
      <p:sp>
        <p:nvSpPr>
          <p:cNvPr id="3" name="Text Placeholder 2">
            <a:extLst>
              <a:ext uri="{FF2B5EF4-FFF2-40B4-BE49-F238E27FC236}">
                <a16:creationId xmlns:a16="http://schemas.microsoft.com/office/drawing/2014/main" id="{DB947066-1245-417A-82F9-708EC4E3530C}"/>
              </a:ext>
            </a:extLst>
          </p:cNvPr>
          <p:cNvSpPr>
            <a:spLocks noGrp="1"/>
          </p:cNvSpPr>
          <p:nvPr>
            <p:ph type="body" sz="quarter" idx="10"/>
          </p:nvPr>
        </p:nvSpPr>
        <p:spPr>
          <a:xfrm>
            <a:off x="383822" y="1411453"/>
            <a:ext cx="11586168" cy="5565300"/>
          </a:xfrm>
        </p:spPr>
        <p:txBody>
          <a:bodyPr>
            <a:normAutofit/>
          </a:bodyPr>
          <a:lstStyle/>
          <a:p>
            <a:pPr algn="just">
              <a:buFont typeface="Arial" panose="020B0604020202020204" pitchFamily="34" charset="0"/>
              <a:buChar char="•"/>
            </a:pPr>
            <a:endParaRPr lang="en-CA" dirty="0">
              <a:solidFill>
                <a:srgbClr val="000000"/>
              </a:solidFill>
              <a:latin typeface="Aptos" panose="020B0004020202020204" pitchFamily="34" charset="0"/>
            </a:endParaRPr>
          </a:p>
          <a:p>
            <a:pPr marL="285750" indent="-285750" algn="just">
              <a:buFont typeface="Arial" panose="020B0604020202020204" pitchFamily="34" charset="0"/>
              <a:buChar char="•"/>
            </a:pPr>
            <a:r>
              <a:rPr lang="en-US" dirty="0">
                <a:latin typeface="Aptos" panose="020B0004020202020204" pitchFamily="34" charset="0"/>
              </a:rPr>
              <a:t>Capacity building of National and Sub-national level staff in Nutrition and Emergency response </a:t>
            </a:r>
          </a:p>
          <a:p>
            <a:pPr marL="342900" indent="-342900" algn="just">
              <a:buFont typeface="Wingdings" panose="05000000000000000000" pitchFamily="2" charset="2"/>
              <a:buChar char="Ø"/>
            </a:pPr>
            <a:r>
              <a:rPr lang="en-US" dirty="0">
                <a:latin typeface="Aptos" panose="020B0004020202020204" pitchFamily="34" charset="0"/>
              </a:rPr>
              <a:t>20 districts targeted </a:t>
            </a:r>
          </a:p>
          <a:p>
            <a:pPr marL="342900" indent="-342900" algn="just">
              <a:buFont typeface="Wingdings" panose="05000000000000000000" pitchFamily="2" charset="2"/>
              <a:buChar char="Ø"/>
            </a:pPr>
            <a:r>
              <a:rPr lang="en-US" dirty="0">
                <a:latin typeface="Aptos" panose="020B0004020202020204" pitchFamily="34" charset="0"/>
              </a:rPr>
              <a:t>Nutrition clusters at sub-national level </a:t>
            </a:r>
          </a:p>
          <a:p>
            <a:pPr marL="0" indent="0" algn="just">
              <a:buNone/>
            </a:pPr>
            <a:endParaRPr lang="en-US" dirty="0">
              <a:latin typeface="Aptos" panose="020B0004020202020204" pitchFamily="34" charset="0"/>
            </a:endParaRPr>
          </a:p>
          <a:p>
            <a:pPr marL="342900" indent="-342900" algn="just">
              <a:buFont typeface="Wingdings" panose="05000000000000000000" pitchFamily="2" charset="2"/>
              <a:buChar char="Ø"/>
            </a:pPr>
            <a:endParaRPr lang="en-US" dirty="0">
              <a:latin typeface="Aptos" panose="020B0004020202020204" pitchFamily="34" charset="0"/>
            </a:endParaRPr>
          </a:p>
          <a:p>
            <a:pPr marL="342900" indent="-342900" algn="just">
              <a:buFont typeface="Arial" panose="020B0604020202020204" pitchFamily="34" charset="0"/>
              <a:buChar char="•"/>
            </a:pPr>
            <a:endParaRPr lang="en-US" dirty="0">
              <a:latin typeface="Aptos" panose="020B0004020202020204" pitchFamily="34" charset="0"/>
            </a:endParaRPr>
          </a:p>
        </p:txBody>
      </p:sp>
    </p:spTree>
    <p:extLst>
      <p:ext uri="{BB962C8B-B14F-4D97-AF65-F5344CB8AC3E}">
        <p14:creationId xmlns:p14="http://schemas.microsoft.com/office/powerpoint/2010/main" val="1375077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69A31-D365-4B1A-B8D6-01200597BE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BDED463-DEAB-4668-98CA-C7CD9F58F30A}"/>
              </a:ext>
            </a:extLst>
          </p:cNvPr>
          <p:cNvSpPr>
            <a:spLocks noGrp="1"/>
          </p:cNvSpPr>
          <p:nvPr>
            <p:ph type="body" sz="quarter" idx="10"/>
          </p:nvPr>
        </p:nvSpPr>
        <p:spPr/>
        <p:txBody>
          <a:bodyPr/>
          <a:lstStyle/>
          <a:p>
            <a:pPr marL="0" indent="0">
              <a:buNone/>
            </a:pPr>
            <a:endParaRPr lang="en-US" sz="2000" b="1" dirty="0"/>
          </a:p>
          <a:p>
            <a:pPr marL="0" indent="0">
              <a:buNone/>
            </a:pPr>
            <a:endParaRPr lang="en-US" b="1" dirty="0"/>
          </a:p>
          <a:p>
            <a:pPr marL="0" indent="0">
              <a:buNone/>
            </a:pPr>
            <a:endParaRPr lang="en-US" sz="2000" b="1" dirty="0"/>
          </a:p>
          <a:p>
            <a:pPr marL="0" indent="0">
              <a:buNone/>
            </a:pPr>
            <a:endParaRPr lang="en-US" b="1" dirty="0"/>
          </a:p>
          <a:p>
            <a:pPr marL="0" indent="0">
              <a:buNone/>
            </a:pPr>
            <a:endParaRPr lang="en-US" sz="2000" b="1" dirty="0"/>
          </a:p>
          <a:p>
            <a:pPr marL="0" indent="0">
              <a:buNone/>
            </a:pPr>
            <a:endParaRPr lang="en-US" b="1" dirty="0"/>
          </a:p>
          <a:p>
            <a:pPr marL="0" indent="0" algn="ctr">
              <a:buNone/>
            </a:pPr>
            <a:r>
              <a:rPr lang="en-US" sz="2800" b="1" dirty="0"/>
              <a:t>Detailed Report ready for circulation to all stakeholders.  </a:t>
            </a:r>
          </a:p>
        </p:txBody>
      </p:sp>
    </p:spTree>
    <p:extLst>
      <p:ext uri="{BB962C8B-B14F-4D97-AF65-F5344CB8AC3E}">
        <p14:creationId xmlns:p14="http://schemas.microsoft.com/office/powerpoint/2010/main" val="865747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580C-B3F8-4F04-BC88-A6493732FEA2}"/>
              </a:ext>
            </a:extLst>
          </p:cNvPr>
          <p:cNvSpPr>
            <a:spLocks noGrp="1"/>
          </p:cNvSpPr>
          <p:nvPr>
            <p:ph type="title"/>
          </p:nvPr>
        </p:nvSpPr>
        <p:spPr>
          <a:xfrm>
            <a:off x="629999" y="2530813"/>
            <a:ext cx="11339989" cy="1325563"/>
          </a:xfrm>
        </p:spPr>
        <p:txBody>
          <a:bodyPr/>
          <a:lstStyle/>
          <a:p>
            <a:pPr algn="ctr"/>
            <a:br>
              <a:rPr lang="en-US" dirty="0"/>
            </a:br>
            <a:r>
              <a:rPr lang="en-US" dirty="0"/>
              <a:t>THANK YOU</a:t>
            </a:r>
          </a:p>
        </p:txBody>
      </p:sp>
    </p:spTree>
    <p:extLst>
      <p:ext uri="{BB962C8B-B14F-4D97-AF65-F5344CB8AC3E}">
        <p14:creationId xmlns:p14="http://schemas.microsoft.com/office/powerpoint/2010/main" val="1132122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29AA-6718-4701-9546-DF2E6C4E575A}"/>
              </a:ext>
            </a:extLst>
          </p:cNvPr>
          <p:cNvSpPr>
            <a:spLocks noGrp="1"/>
          </p:cNvSpPr>
          <p:nvPr>
            <p:ph type="title"/>
          </p:nvPr>
        </p:nvSpPr>
        <p:spPr/>
        <p:txBody>
          <a:bodyPr/>
          <a:lstStyle/>
          <a:p>
            <a:pPr algn="ctr"/>
            <a:r>
              <a:rPr lang="en-US" sz="3600" b="1" cap="none" dirty="0"/>
              <a:t>Survey Objectives</a:t>
            </a:r>
          </a:p>
        </p:txBody>
      </p:sp>
      <p:sp>
        <p:nvSpPr>
          <p:cNvPr id="3" name="Text Placeholder 2">
            <a:extLst>
              <a:ext uri="{FF2B5EF4-FFF2-40B4-BE49-F238E27FC236}">
                <a16:creationId xmlns:a16="http://schemas.microsoft.com/office/drawing/2014/main" id="{DEC501CF-51F0-4F0E-9874-88F5578F65FA}"/>
              </a:ext>
            </a:extLst>
          </p:cNvPr>
          <p:cNvSpPr>
            <a:spLocks noGrp="1"/>
          </p:cNvSpPr>
          <p:nvPr>
            <p:ph type="body" sz="quarter" idx="10"/>
          </p:nvPr>
        </p:nvSpPr>
        <p:spPr>
          <a:xfrm>
            <a:off x="813594" y="1237422"/>
            <a:ext cx="10972800" cy="5372100"/>
          </a:xfrm>
        </p:spPr>
        <p:txBody>
          <a:bodyPr/>
          <a:lstStyle/>
          <a:p>
            <a:pPr marL="0" indent="0" algn="just">
              <a:lnSpc>
                <a:spcPct val="150000"/>
              </a:lnSpc>
              <a:buNone/>
            </a:pPr>
            <a:r>
              <a:rPr lang="en-CA" b="1" dirty="0">
                <a:solidFill>
                  <a:srgbClr val="000000"/>
                </a:solidFill>
                <a:latin typeface="Aptos" panose="020B0004020202020204" pitchFamily="34" charset="0"/>
              </a:rPr>
              <a:t>Survey Goal </a:t>
            </a:r>
          </a:p>
          <a:p>
            <a:pPr marL="285750" indent="-285750" algn="just">
              <a:lnSpc>
                <a:spcPct val="150000"/>
              </a:lnSpc>
              <a:buFont typeface="Arial" panose="020B0604020202020204" pitchFamily="34" charset="0"/>
              <a:buChar char="•"/>
            </a:pPr>
            <a:r>
              <a:rPr lang="en-CA" dirty="0">
                <a:solidFill>
                  <a:srgbClr val="000000"/>
                </a:solidFill>
                <a:latin typeface="Aptos" panose="020B0004020202020204" pitchFamily="34" charset="0"/>
              </a:rPr>
              <a:t>The Goal of the SMART survey was to generate representative province-level data on the nutritional status of children (6-59 months) and women (Reproductive age).</a:t>
            </a:r>
          </a:p>
          <a:p>
            <a:pPr marL="0" indent="0" algn="just">
              <a:lnSpc>
                <a:spcPct val="150000"/>
              </a:lnSpc>
              <a:buNone/>
            </a:pPr>
            <a:r>
              <a:rPr lang="en-CA" b="1" dirty="0">
                <a:solidFill>
                  <a:srgbClr val="000000"/>
                </a:solidFill>
                <a:latin typeface="Aptos" panose="020B0004020202020204" pitchFamily="34" charset="0"/>
              </a:rPr>
              <a:t>Main objective</a:t>
            </a:r>
          </a:p>
          <a:p>
            <a:pPr marL="285750" indent="-285750" algn="just">
              <a:lnSpc>
                <a:spcPct val="150000"/>
              </a:lnSpc>
              <a:buFont typeface="Arial" panose="020B0604020202020204" pitchFamily="34" charset="0"/>
              <a:buChar char="•"/>
            </a:pPr>
            <a:r>
              <a:rPr lang="en-US" dirty="0">
                <a:solidFill>
                  <a:srgbClr val="000000"/>
                </a:solidFill>
                <a:latin typeface="Aptos" panose="020B0004020202020204" pitchFamily="34" charset="0"/>
              </a:rPr>
              <a:t>The main objective of the SMART surveys was to assess the nutrition status of children (6 to 59 months) and women (reproductive age) using anthropometric data and determine the mortality situation in the country.  </a:t>
            </a:r>
            <a:endParaRPr lang="en-CA" dirty="0">
              <a:solidFill>
                <a:srgbClr val="000000"/>
              </a:solidFill>
              <a:latin typeface="Aptos" panose="020B0004020202020204" pitchFamily="34" charset="0"/>
            </a:endParaRPr>
          </a:p>
          <a:p>
            <a:pPr marL="0" indent="0" algn="just">
              <a:buNone/>
            </a:pPr>
            <a:endParaRPr lang="en-US" sz="1800" b="1" dirty="0">
              <a:solidFill>
                <a:srgbClr val="000000"/>
              </a:solidFill>
            </a:endParaRPr>
          </a:p>
        </p:txBody>
      </p:sp>
    </p:spTree>
    <p:extLst>
      <p:ext uri="{BB962C8B-B14F-4D97-AF65-F5344CB8AC3E}">
        <p14:creationId xmlns:p14="http://schemas.microsoft.com/office/powerpoint/2010/main" val="3410032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29AA-6718-4701-9546-DF2E6C4E575A}"/>
              </a:ext>
            </a:extLst>
          </p:cNvPr>
          <p:cNvSpPr>
            <a:spLocks noGrp="1"/>
          </p:cNvSpPr>
          <p:nvPr>
            <p:ph type="title"/>
          </p:nvPr>
        </p:nvSpPr>
        <p:spPr/>
        <p:txBody>
          <a:bodyPr/>
          <a:lstStyle/>
          <a:p>
            <a:pPr algn="ctr"/>
            <a:r>
              <a:rPr lang="en-US" sz="3600" b="1" cap="none" dirty="0"/>
              <a:t>Methodology</a:t>
            </a:r>
          </a:p>
        </p:txBody>
      </p:sp>
      <p:sp>
        <p:nvSpPr>
          <p:cNvPr id="3" name="Text Placeholder 2">
            <a:extLst>
              <a:ext uri="{FF2B5EF4-FFF2-40B4-BE49-F238E27FC236}">
                <a16:creationId xmlns:a16="http://schemas.microsoft.com/office/drawing/2014/main" id="{DEC501CF-51F0-4F0E-9874-88F5578F65FA}"/>
              </a:ext>
            </a:extLst>
          </p:cNvPr>
          <p:cNvSpPr>
            <a:spLocks noGrp="1"/>
          </p:cNvSpPr>
          <p:nvPr>
            <p:ph type="body" sz="quarter" idx="10"/>
          </p:nvPr>
        </p:nvSpPr>
        <p:spPr>
          <a:xfrm>
            <a:off x="365305" y="1716506"/>
            <a:ext cx="11339989" cy="5372100"/>
          </a:xfrm>
        </p:spPr>
        <p:txBody>
          <a:bodyPr>
            <a:normAutofit/>
          </a:bodyPr>
          <a:lstStyle/>
          <a:p>
            <a:pPr marL="342900" indent="-342900" algn="just">
              <a:buFont typeface="Arial" panose="020B0604020202020204" pitchFamily="34" charset="0"/>
              <a:buChar char="•"/>
            </a:pPr>
            <a:r>
              <a:rPr lang="en-US" sz="2100" dirty="0">
                <a:solidFill>
                  <a:srgbClr val="000000"/>
                </a:solidFill>
                <a:latin typeface="Aptos" panose="020B0004020202020204" pitchFamily="34" charset="0"/>
              </a:rPr>
              <a:t>The SMART surveys adopted a cross-sectional study design using the two-stage cluster sampling based on the SMART methodology. </a:t>
            </a:r>
          </a:p>
          <a:p>
            <a:pPr marL="342900" indent="-342900" algn="just">
              <a:buFont typeface="Arial" panose="020B0604020202020204" pitchFamily="34" charset="0"/>
              <a:buChar char="•"/>
            </a:pPr>
            <a:r>
              <a:rPr lang="en-US" sz="2100" dirty="0">
                <a:solidFill>
                  <a:srgbClr val="000000"/>
                </a:solidFill>
                <a:latin typeface="Aptos" panose="020B0004020202020204" pitchFamily="34" charset="0"/>
              </a:rPr>
              <a:t>Aided by the Zambia Statistics Agency, the required number of clusters was selected using probability proportional to population size (PPS).</a:t>
            </a:r>
          </a:p>
          <a:p>
            <a:pPr marL="342900" indent="-342900" algn="just">
              <a:buFont typeface="Arial" panose="020B0604020202020204" pitchFamily="34" charset="0"/>
              <a:buChar char="•"/>
            </a:pPr>
            <a:r>
              <a:rPr lang="en-US" sz="2100" dirty="0">
                <a:solidFill>
                  <a:srgbClr val="000000"/>
                </a:solidFill>
                <a:latin typeface="Aptos" panose="020B0004020202020204" pitchFamily="34" charset="0"/>
              </a:rPr>
              <a:t>The anthropometric survey targeted children aged 6-59 months with children 0-23 months targeted for the IYCF survey. All sampled households were targeted for the retrospective mortality survey.</a:t>
            </a:r>
          </a:p>
          <a:p>
            <a:pPr marL="342900" indent="-342900" algn="just">
              <a:buFont typeface="Arial" panose="020B0604020202020204" pitchFamily="34" charset="0"/>
              <a:buChar char="•"/>
            </a:pPr>
            <a:r>
              <a:rPr lang="en-US" sz="2100" dirty="0">
                <a:solidFill>
                  <a:srgbClr val="000000"/>
                </a:solidFill>
                <a:latin typeface="Aptos" panose="020B0004020202020204" pitchFamily="34" charset="0"/>
              </a:rPr>
              <a:t>Primary caregivers were interviewed to obtain the required information </a:t>
            </a:r>
          </a:p>
          <a:p>
            <a:pPr marL="342900" indent="-342900" algn="just">
              <a:buFont typeface="Arial" panose="020B0604020202020204" pitchFamily="34" charset="0"/>
              <a:buChar char="•"/>
            </a:pPr>
            <a:r>
              <a:rPr lang="en-US" sz="2100" dirty="0">
                <a:solidFill>
                  <a:srgbClr val="000000"/>
                </a:solidFill>
                <a:latin typeface="Aptos" panose="020B0004020202020204" pitchFamily="34" charset="0"/>
              </a:rPr>
              <a:t>Women of reproductive age had their MUAC measurements taken to determine their nutrition status.</a:t>
            </a:r>
          </a:p>
          <a:p>
            <a:pPr marL="342900" indent="-342900" algn="just">
              <a:buFont typeface="Arial" panose="020B0604020202020204" pitchFamily="34" charset="0"/>
              <a:buChar char="•"/>
            </a:pPr>
            <a:r>
              <a:rPr lang="en-US" sz="2100" dirty="0">
                <a:solidFill>
                  <a:srgbClr val="000000"/>
                </a:solidFill>
                <a:latin typeface="Aptos" panose="020B0004020202020204" pitchFamily="34" charset="0"/>
              </a:rPr>
              <a:t>SMART+ survey data collection tools and analysis software were used </a:t>
            </a:r>
          </a:p>
        </p:txBody>
      </p:sp>
    </p:spTree>
    <p:extLst>
      <p:ext uri="{BB962C8B-B14F-4D97-AF65-F5344CB8AC3E}">
        <p14:creationId xmlns:p14="http://schemas.microsoft.com/office/powerpoint/2010/main" val="312241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29AA-6718-4701-9546-DF2E6C4E575A}"/>
              </a:ext>
            </a:extLst>
          </p:cNvPr>
          <p:cNvSpPr>
            <a:spLocks noGrp="1"/>
          </p:cNvSpPr>
          <p:nvPr>
            <p:ph type="title"/>
          </p:nvPr>
        </p:nvSpPr>
        <p:spPr/>
        <p:txBody>
          <a:bodyPr/>
          <a:lstStyle/>
          <a:p>
            <a:pPr algn="ctr"/>
            <a:r>
              <a:rPr lang="en-US" sz="3600" b="1" cap="none" dirty="0"/>
              <a:t>Surveyed Areas</a:t>
            </a:r>
          </a:p>
        </p:txBody>
      </p:sp>
      <p:graphicFrame>
        <p:nvGraphicFramePr>
          <p:cNvPr id="4" name="Table 3">
            <a:extLst>
              <a:ext uri="{FF2B5EF4-FFF2-40B4-BE49-F238E27FC236}">
                <a16:creationId xmlns:a16="http://schemas.microsoft.com/office/drawing/2014/main" id="{AA9DE565-7288-4D38-94F1-6F5330F65374}"/>
              </a:ext>
            </a:extLst>
          </p:cNvPr>
          <p:cNvGraphicFramePr>
            <a:graphicFrameLocks noGrp="1"/>
          </p:cNvGraphicFramePr>
          <p:nvPr>
            <p:extLst>
              <p:ext uri="{D42A27DB-BD31-4B8C-83A1-F6EECF244321}">
                <p14:modId xmlns:p14="http://schemas.microsoft.com/office/powerpoint/2010/main" val="4202798063"/>
              </p:ext>
            </p:extLst>
          </p:nvPr>
        </p:nvGraphicFramePr>
        <p:xfrm>
          <a:off x="753425" y="1225626"/>
          <a:ext cx="11398713" cy="4844814"/>
        </p:xfrm>
        <a:graphic>
          <a:graphicData uri="http://schemas.openxmlformats.org/drawingml/2006/table">
            <a:tbl>
              <a:tblPr firstRow="1" bandRow="1">
                <a:tableStyleId>{5940675A-B579-460E-94D1-54222C63F5DA}</a:tableStyleId>
              </a:tblPr>
              <a:tblGrid>
                <a:gridCol w="3201887">
                  <a:extLst>
                    <a:ext uri="{9D8B030D-6E8A-4147-A177-3AD203B41FA5}">
                      <a16:colId xmlns:a16="http://schemas.microsoft.com/office/drawing/2014/main" val="2337439924"/>
                    </a:ext>
                  </a:extLst>
                </a:gridCol>
                <a:gridCol w="8196826">
                  <a:extLst>
                    <a:ext uri="{9D8B030D-6E8A-4147-A177-3AD203B41FA5}">
                      <a16:colId xmlns:a16="http://schemas.microsoft.com/office/drawing/2014/main" val="3163235998"/>
                    </a:ext>
                  </a:extLst>
                </a:gridCol>
              </a:tblGrid>
              <a:tr h="516119">
                <a:tc>
                  <a:txBody>
                    <a:bodyPr/>
                    <a:lstStyle/>
                    <a:p>
                      <a:r>
                        <a:rPr lang="en-US" sz="2100" b="1" dirty="0">
                          <a:solidFill>
                            <a:srgbClr val="000000"/>
                          </a:solidFill>
                          <a:latin typeface="Aptos" panose="020B0004020202020204" pitchFamily="34" charset="0"/>
                        </a:rPr>
                        <a:t>Domains</a:t>
                      </a:r>
                    </a:p>
                  </a:txBody>
                  <a:tcPr/>
                </a:tc>
                <a:tc>
                  <a:txBody>
                    <a:bodyPr/>
                    <a:lstStyle/>
                    <a:p>
                      <a:r>
                        <a:rPr lang="en-US" sz="2100" b="1" dirty="0">
                          <a:solidFill>
                            <a:srgbClr val="000000"/>
                          </a:solidFill>
                          <a:latin typeface="Aptos" panose="020B0004020202020204" pitchFamily="34" charset="0"/>
                        </a:rPr>
                        <a:t>Districts</a:t>
                      </a:r>
                    </a:p>
                  </a:txBody>
                  <a:tcPr/>
                </a:tc>
                <a:extLst>
                  <a:ext uri="{0D108BD9-81ED-4DB2-BD59-A6C34878D82A}">
                    <a16:rowId xmlns:a16="http://schemas.microsoft.com/office/drawing/2014/main" val="4270369740"/>
                  </a:ext>
                </a:extLst>
              </a:tr>
              <a:tr h="447303">
                <a:tc>
                  <a:txBody>
                    <a:bodyPr/>
                    <a:lstStyle/>
                    <a:p>
                      <a:r>
                        <a:rPr lang="en-US" sz="2100" dirty="0">
                          <a:solidFill>
                            <a:srgbClr val="000000"/>
                          </a:solidFill>
                          <a:latin typeface="Aptos" panose="020B0004020202020204" pitchFamily="34" charset="0"/>
                        </a:rPr>
                        <a:t>Lusaka Urban (1)</a:t>
                      </a:r>
                    </a:p>
                  </a:txBody>
                  <a:tcPr/>
                </a:tc>
                <a:tc>
                  <a:txBody>
                    <a:bodyPr/>
                    <a:lstStyle/>
                    <a:p>
                      <a:r>
                        <a:rPr lang="en-US" sz="2100" dirty="0">
                          <a:solidFill>
                            <a:srgbClr val="000000"/>
                          </a:solidFill>
                          <a:latin typeface="Aptos" panose="020B0004020202020204" pitchFamily="34" charset="0"/>
                        </a:rPr>
                        <a:t>Lusaka urban District </a:t>
                      </a:r>
                    </a:p>
                  </a:txBody>
                  <a:tcPr/>
                </a:tc>
                <a:extLst>
                  <a:ext uri="{0D108BD9-81ED-4DB2-BD59-A6C34878D82A}">
                    <a16:rowId xmlns:a16="http://schemas.microsoft.com/office/drawing/2014/main" val="1318378950"/>
                  </a:ext>
                </a:extLst>
              </a:tr>
              <a:tr h="447303">
                <a:tc>
                  <a:txBody>
                    <a:bodyPr/>
                    <a:lstStyle/>
                    <a:p>
                      <a:r>
                        <a:rPr lang="en-US" sz="2100" dirty="0">
                          <a:solidFill>
                            <a:srgbClr val="000000"/>
                          </a:solidFill>
                          <a:latin typeface="Aptos" panose="020B0004020202020204" pitchFamily="34" charset="0"/>
                        </a:rPr>
                        <a:t>Lusaka Rural (3)</a:t>
                      </a:r>
                    </a:p>
                  </a:txBody>
                  <a:tcPr/>
                </a:tc>
                <a:tc>
                  <a:txBody>
                    <a:bodyPr/>
                    <a:lstStyle/>
                    <a:p>
                      <a:r>
                        <a:rPr lang="en-US" sz="2100" dirty="0">
                          <a:solidFill>
                            <a:srgbClr val="000000"/>
                          </a:solidFill>
                          <a:latin typeface="Aptos" panose="020B0004020202020204" pitchFamily="34" charset="0"/>
                        </a:rPr>
                        <a:t>Kafue, Luangwa, </a:t>
                      </a:r>
                      <a:r>
                        <a:rPr lang="en-US" sz="2100" dirty="0" err="1">
                          <a:solidFill>
                            <a:srgbClr val="000000"/>
                          </a:solidFill>
                          <a:latin typeface="Aptos" panose="020B0004020202020204" pitchFamily="34" charset="0"/>
                        </a:rPr>
                        <a:t>Rufunsa</a:t>
                      </a:r>
                      <a:r>
                        <a:rPr lang="en-US" sz="2100" dirty="0">
                          <a:solidFill>
                            <a:srgbClr val="000000"/>
                          </a:solidFill>
                          <a:latin typeface="Aptos" panose="020B0004020202020204" pitchFamily="34" charset="0"/>
                        </a:rPr>
                        <a:t> </a:t>
                      </a:r>
                    </a:p>
                  </a:txBody>
                  <a:tcPr/>
                </a:tc>
                <a:extLst>
                  <a:ext uri="{0D108BD9-81ED-4DB2-BD59-A6C34878D82A}">
                    <a16:rowId xmlns:a16="http://schemas.microsoft.com/office/drawing/2014/main" val="3155723039"/>
                  </a:ext>
                </a:extLst>
              </a:tr>
              <a:tr h="447303">
                <a:tc>
                  <a:txBody>
                    <a:bodyPr/>
                    <a:lstStyle/>
                    <a:p>
                      <a:r>
                        <a:rPr lang="en-US" sz="2100" dirty="0">
                          <a:solidFill>
                            <a:srgbClr val="000000"/>
                          </a:solidFill>
                          <a:latin typeface="Aptos" panose="020B0004020202020204" pitchFamily="34" charset="0"/>
                        </a:rPr>
                        <a:t>Northwest province (5)</a:t>
                      </a:r>
                    </a:p>
                  </a:txBody>
                  <a:tcPr/>
                </a:tc>
                <a:tc>
                  <a:txBody>
                    <a:bodyPr/>
                    <a:lstStyle/>
                    <a:p>
                      <a:r>
                        <a:rPr lang="en-US" sz="2100" dirty="0" err="1">
                          <a:solidFill>
                            <a:srgbClr val="000000"/>
                          </a:solidFill>
                          <a:latin typeface="Aptos" panose="020B0004020202020204" pitchFamily="34" charset="0"/>
                        </a:rPr>
                        <a:t>Chavuma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Kabompo</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Manyinga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Mufumbwe</a:t>
                      </a:r>
                      <a:r>
                        <a:rPr lang="en-US" sz="2100" dirty="0">
                          <a:solidFill>
                            <a:srgbClr val="000000"/>
                          </a:solidFill>
                          <a:latin typeface="Aptos" panose="020B0004020202020204" pitchFamily="34" charset="0"/>
                        </a:rPr>
                        <a:t>, Zambezi</a:t>
                      </a:r>
                    </a:p>
                  </a:txBody>
                  <a:tcPr/>
                </a:tc>
                <a:extLst>
                  <a:ext uri="{0D108BD9-81ED-4DB2-BD59-A6C34878D82A}">
                    <a16:rowId xmlns:a16="http://schemas.microsoft.com/office/drawing/2014/main" val="2014153814"/>
                  </a:ext>
                </a:extLst>
              </a:tr>
              <a:tr h="956719">
                <a:tc>
                  <a:txBody>
                    <a:bodyPr/>
                    <a:lstStyle/>
                    <a:p>
                      <a:r>
                        <a:rPr lang="en-US" sz="2100" dirty="0">
                          <a:solidFill>
                            <a:srgbClr val="000000"/>
                          </a:solidFill>
                          <a:latin typeface="Aptos" panose="020B0004020202020204" pitchFamily="34" charset="0"/>
                        </a:rPr>
                        <a:t>Western Province (14)</a:t>
                      </a:r>
                    </a:p>
                  </a:txBody>
                  <a:tcPr/>
                </a:tc>
                <a:tc>
                  <a:txBody>
                    <a:bodyPr/>
                    <a:lstStyle/>
                    <a:p>
                      <a:r>
                        <a:rPr lang="en-US" sz="2100" dirty="0" err="1">
                          <a:solidFill>
                            <a:srgbClr val="000000"/>
                          </a:solidFill>
                          <a:latin typeface="Aptos" panose="020B0004020202020204" pitchFamily="34" charset="0"/>
                        </a:rPr>
                        <a:t>Mongu</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Kalabo</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Sikongo</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Senanga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Sioma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Shang’ombo</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Sesheke</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Mulobezi</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Mwandi</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Nkeyema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Lukulu</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Mitete</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Limulunga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Nalolo</a:t>
                      </a:r>
                      <a:endParaRPr lang="en-US" sz="2100" dirty="0">
                        <a:solidFill>
                          <a:srgbClr val="000000"/>
                        </a:solidFill>
                        <a:latin typeface="Aptos" panose="020B0004020202020204" pitchFamily="34" charset="0"/>
                      </a:endParaRPr>
                    </a:p>
                  </a:txBody>
                  <a:tcPr/>
                </a:tc>
                <a:extLst>
                  <a:ext uri="{0D108BD9-81ED-4DB2-BD59-A6C34878D82A}">
                    <a16:rowId xmlns:a16="http://schemas.microsoft.com/office/drawing/2014/main" val="1941360424"/>
                  </a:ext>
                </a:extLst>
              </a:tr>
              <a:tr h="447303">
                <a:tc>
                  <a:txBody>
                    <a:bodyPr/>
                    <a:lstStyle/>
                    <a:p>
                      <a:r>
                        <a:rPr lang="en-US" sz="2100" dirty="0">
                          <a:solidFill>
                            <a:srgbClr val="000000"/>
                          </a:solidFill>
                          <a:latin typeface="Aptos" panose="020B0004020202020204" pitchFamily="34" charset="0"/>
                        </a:rPr>
                        <a:t>Central Province (5)</a:t>
                      </a:r>
                    </a:p>
                  </a:txBody>
                  <a:tcPr/>
                </a:tc>
                <a:tc>
                  <a:txBody>
                    <a:bodyPr/>
                    <a:lstStyle/>
                    <a:p>
                      <a:r>
                        <a:rPr lang="en-US" sz="2100" dirty="0" err="1">
                          <a:solidFill>
                            <a:srgbClr val="000000"/>
                          </a:solidFill>
                          <a:latin typeface="Aptos" panose="020B0004020202020204" pitchFamily="34" charset="0"/>
                        </a:rPr>
                        <a:t>Chitambo</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Luano</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Serenje</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Ngabwe</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Shibuyunji</a:t>
                      </a:r>
                      <a:endParaRPr lang="en-US" sz="2100" dirty="0">
                        <a:solidFill>
                          <a:srgbClr val="000000"/>
                        </a:solidFill>
                        <a:latin typeface="Aptos" panose="020B0004020202020204" pitchFamily="34" charset="0"/>
                      </a:endParaRPr>
                    </a:p>
                  </a:txBody>
                  <a:tcPr/>
                </a:tc>
                <a:extLst>
                  <a:ext uri="{0D108BD9-81ED-4DB2-BD59-A6C34878D82A}">
                    <a16:rowId xmlns:a16="http://schemas.microsoft.com/office/drawing/2014/main" val="4238939507"/>
                  </a:ext>
                </a:extLst>
              </a:tr>
              <a:tr h="791382">
                <a:tc>
                  <a:txBody>
                    <a:bodyPr/>
                    <a:lstStyle/>
                    <a:p>
                      <a:r>
                        <a:rPr lang="en-US" sz="2100" dirty="0">
                          <a:solidFill>
                            <a:srgbClr val="000000"/>
                          </a:solidFill>
                          <a:latin typeface="Aptos" panose="020B0004020202020204" pitchFamily="34" charset="0"/>
                        </a:rPr>
                        <a:t>Southern Province (9)</a:t>
                      </a:r>
                    </a:p>
                  </a:txBody>
                  <a:tcPr/>
                </a:tc>
                <a:tc>
                  <a:txBody>
                    <a:bodyPr/>
                    <a:lstStyle/>
                    <a:p>
                      <a:r>
                        <a:rPr lang="en-US" sz="2100" dirty="0" err="1">
                          <a:solidFill>
                            <a:srgbClr val="000000"/>
                          </a:solidFill>
                          <a:latin typeface="Aptos" panose="020B0004020202020204" pitchFamily="34" charset="0"/>
                        </a:rPr>
                        <a:t>Chikankata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Chirundu</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Gwembe</a:t>
                      </a:r>
                      <a:r>
                        <a:rPr lang="en-US" sz="2100" dirty="0">
                          <a:solidFill>
                            <a:srgbClr val="000000"/>
                          </a:solidFill>
                          <a:latin typeface="Aptos" panose="020B0004020202020204" pitchFamily="34" charset="0"/>
                        </a:rPr>
                        <a:t>, Kazungula, </a:t>
                      </a:r>
                      <a:r>
                        <a:rPr lang="en-US" sz="2100" dirty="0" err="1">
                          <a:solidFill>
                            <a:srgbClr val="000000"/>
                          </a:solidFill>
                          <a:latin typeface="Aptos" panose="020B0004020202020204" pitchFamily="34" charset="0"/>
                        </a:rPr>
                        <a:t>Namwala</a:t>
                      </a:r>
                      <a:r>
                        <a:rPr lang="en-US" sz="2100" dirty="0">
                          <a:solidFill>
                            <a:srgbClr val="000000"/>
                          </a:solidFill>
                          <a:latin typeface="Aptos" panose="020B0004020202020204" pitchFamily="34" charset="0"/>
                        </a:rPr>
                        <a:t>, Pemba, </a:t>
                      </a:r>
                      <a:r>
                        <a:rPr lang="en-US" sz="2100" dirty="0" err="1">
                          <a:solidFill>
                            <a:srgbClr val="000000"/>
                          </a:solidFill>
                          <a:latin typeface="Aptos" panose="020B0004020202020204" pitchFamily="34" charset="0"/>
                        </a:rPr>
                        <a:t>Salonga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Sinazongwe</a:t>
                      </a:r>
                      <a:r>
                        <a:rPr lang="en-US" sz="2100" dirty="0">
                          <a:solidFill>
                            <a:srgbClr val="000000"/>
                          </a:solidFill>
                          <a:latin typeface="Aptos" panose="020B0004020202020204" pitchFamily="34" charset="0"/>
                        </a:rPr>
                        <a:t>, Zimba</a:t>
                      </a:r>
                    </a:p>
                  </a:txBody>
                  <a:tcPr/>
                </a:tc>
                <a:extLst>
                  <a:ext uri="{0D108BD9-81ED-4DB2-BD59-A6C34878D82A}">
                    <a16:rowId xmlns:a16="http://schemas.microsoft.com/office/drawing/2014/main" val="1576707380"/>
                  </a:ext>
                </a:extLst>
              </a:tr>
              <a:tr h="791382">
                <a:tc>
                  <a:txBody>
                    <a:bodyPr/>
                    <a:lstStyle/>
                    <a:p>
                      <a:r>
                        <a:rPr lang="en-US" sz="2100" dirty="0">
                          <a:solidFill>
                            <a:srgbClr val="000000"/>
                          </a:solidFill>
                          <a:latin typeface="Aptos" panose="020B0004020202020204" pitchFamily="34" charset="0"/>
                        </a:rPr>
                        <a:t>Eastern province (11)</a:t>
                      </a:r>
                    </a:p>
                  </a:txBody>
                  <a:tcPr/>
                </a:tc>
                <a:tc>
                  <a:txBody>
                    <a:bodyPr/>
                    <a:lstStyle/>
                    <a:p>
                      <a:r>
                        <a:rPr lang="en-US" sz="2100" dirty="0">
                          <a:solidFill>
                            <a:srgbClr val="000000"/>
                          </a:solidFill>
                          <a:latin typeface="Aptos" panose="020B0004020202020204" pitchFamily="34" charset="0"/>
                        </a:rPr>
                        <a:t>Chadiza, Chipangali, Chama, Kasenengwa, </a:t>
                      </a:r>
                      <a:r>
                        <a:rPr lang="en-US" sz="2100" dirty="0" err="1">
                          <a:solidFill>
                            <a:srgbClr val="000000"/>
                          </a:solidFill>
                          <a:latin typeface="Aptos" panose="020B0004020202020204" pitchFamily="34" charset="0"/>
                        </a:rPr>
                        <a:t>Lumezi</a:t>
                      </a:r>
                      <a:r>
                        <a:rPr lang="en-US" sz="2100" dirty="0">
                          <a:solidFill>
                            <a:srgbClr val="000000"/>
                          </a:solidFill>
                          <a:latin typeface="Aptos" panose="020B0004020202020204" pitchFamily="34" charset="0"/>
                        </a:rPr>
                        <a:t>, Lundazi, </a:t>
                      </a:r>
                      <a:r>
                        <a:rPr lang="en-US" sz="2100" dirty="0" err="1">
                          <a:solidFill>
                            <a:srgbClr val="000000"/>
                          </a:solidFill>
                          <a:latin typeface="Aptos" panose="020B0004020202020204" pitchFamily="34" charset="0"/>
                        </a:rPr>
                        <a:t>Lusangazi</a:t>
                      </a:r>
                      <a:r>
                        <a:rPr lang="en-US" sz="2100" dirty="0">
                          <a:solidFill>
                            <a:srgbClr val="000000"/>
                          </a:solidFill>
                          <a:latin typeface="Aptos" panose="020B0004020202020204" pitchFamily="34" charset="0"/>
                        </a:rPr>
                        <a:t>, Mambwe, </a:t>
                      </a:r>
                      <a:r>
                        <a:rPr lang="en-US" sz="2100" dirty="0" err="1">
                          <a:solidFill>
                            <a:srgbClr val="000000"/>
                          </a:solidFill>
                          <a:latin typeface="Aptos" panose="020B0004020202020204" pitchFamily="34" charset="0"/>
                        </a:rPr>
                        <a:t>Nyimba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Sinda</a:t>
                      </a:r>
                      <a:r>
                        <a:rPr lang="en-US" sz="2100" dirty="0">
                          <a:solidFill>
                            <a:srgbClr val="000000"/>
                          </a:solidFill>
                          <a:latin typeface="Aptos" panose="020B0004020202020204" pitchFamily="34" charset="0"/>
                        </a:rPr>
                        <a:t>, </a:t>
                      </a:r>
                      <a:r>
                        <a:rPr lang="en-US" sz="2100" dirty="0" err="1">
                          <a:solidFill>
                            <a:srgbClr val="000000"/>
                          </a:solidFill>
                          <a:latin typeface="Aptos" panose="020B0004020202020204" pitchFamily="34" charset="0"/>
                        </a:rPr>
                        <a:t>Vubwi</a:t>
                      </a:r>
                      <a:endParaRPr lang="en-US" sz="2100" dirty="0">
                        <a:solidFill>
                          <a:srgbClr val="000000"/>
                        </a:solidFill>
                        <a:latin typeface="Aptos" panose="020B0004020202020204" pitchFamily="34" charset="0"/>
                      </a:endParaRPr>
                    </a:p>
                  </a:txBody>
                  <a:tcPr/>
                </a:tc>
                <a:extLst>
                  <a:ext uri="{0D108BD9-81ED-4DB2-BD59-A6C34878D82A}">
                    <a16:rowId xmlns:a16="http://schemas.microsoft.com/office/drawing/2014/main" val="77743075"/>
                  </a:ext>
                </a:extLst>
              </a:tr>
            </a:tbl>
          </a:graphicData>
        </a:graphic>
      </p:graphicFrame>
    </p:spTree>
    <p:extLst>
      <p:ext uri="{BB962C8B-B14F-4D97-AF65-F5344CB8AC3E}">
        <p14:creationId xmlns:p14="http://schemas.microsoft.com/office/powerpoint/2010/main" val="381165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584F-C347-4D14-95EC-CF0C7375ED92}"/>
              </a:ext>
            </a:extLst>
          </p:cNvPr>
          <p:cNvSpPr>
            <a:spLocks noGrp="1"/>
          </p:cNvSpPr>
          <p:nvPr>
            <p:ph type="title"/>
          </p:nvPr>
        </p:nvSpPr>
        <p:spPr>
          <a:xfrm>
            <a:off x="630001" y="365130"/>
            <a:ext cx="11339989" cy="787810"/>
          </a:xfrm>
        </p:spPr>
        <p:txBody>
          <a:bodyPr/>
          <a:lstStyle/>
          <a:p>
            <a:pPr algn="ctr"/>
            <a:r>
              <a:rPr lang="en-US" sz="3600" dirty="0"/>
              <a:t>T</a:t>
            </a:r>
            <a:r>
              <a:rPr lang="en-US" sz="3600" cap="none" dirty="0"/>
              <a:t>argets</a:t>
            </a:r>
            <a:r>
              <a:rPr lang="en-US" sz="3600" dirty="0"/>
              <a:t> </a:t>
            </a:r>
            <a:r>
              <a:rPr lang="en-US" sz="3600" cap="none" dirty="0"/>
              <a:t>vs</a:t>
            </a:r>
            <a:r>
              <a:rPr lang="en-US" sz="3600" dirty="0"/>
              <a:t> a</a:t>
            </a:r>
            <a:r>
              <a:rPr lang="en-US" sz="3600" cap="none" dirty="0"/>
              <a:t>chievement</a:t>
            </a:r>
            <a:endParaRPr lang="en-US" sz="3600" dirty="0"/>
          </a:p>
        </p:txBody>
      </p:sp>
      <p:graphicFrame>
        <p:nvGraphicFramePr>
          <p:cNvPr id="4" name="Table 3">
            <a:extLst>
              <a:ext uri="{FF2B5EF4-FFF2-40B4-BE49-F238E27FC236}">
                <a16:creationId xmlns:a16="http://schemas.microsoft.com/office/drawing/2014/main" id="{36FD37BF-8AFE-4CE5-A318-85D48752531C}"/>
              </a:ext>
            </a:extLst>
          </p:cNvPr>
          <p:cNvGraphicFramePr>
            <a:graphicFrameLocks noGrp="1"/>
          </p:cNvGraphicFramePr>
          <p:nvPr>
            <p:extLst>
              <p:ext uri="{D42A27DB-BD31-4B8C-83A1-F6EECF244321}">
                <p14:modId xmlns:p14="http://schemas.microsoft.com/office/powerpoint/2010/main" val="1815550649"/>
              </p:ext>
            </p:extLst>
          </p:nvPr>
        </p:nvGraphicFramePr>
        <p:xfrm>
          <a:off x="248355" y="1152941"/>
          <a:ext cx="11830755" cy="4973782"/>
        </p:xfrm>
        <a:graphic>
          <a:graphicData uri="http://schemas.openxmlformats.org/drawingml/2006/table">
            <a:tbl>
              <a:tblPr>
                <a:tableStyleId>{5DA37D80-6434-44D0-A028-1B22A696006F}</a:tableStyleId>
              </a:tblPr>
              <a:tblGrid>
                <a:gridCol w="1693611">
                  <a:extLst>
                    <a:ext uri="{9D8B030D-6E8A-4147-A177-3AD203B41FA5}">
                      <a16:colId xmlns:a16="http://schemas.microsoft.com/office/drawing/2014/main" val="2399220614"/>
                    </a:ext>
                  </a:extLst>
                </a:gridCol>
                <a:gridCol w="804970">
                  <a:extLst>
                    <a:ext uri="{9D8B030D-6E8A-4147-A177-3AD203B41FA5}">
                      <a16:colId xmlns:a16="http://schemas.microsoft.com/office/drawing/2014/main" val="3374774176"/>
                    </a:ext>
                  </a:extLst>
                </a:gridCol>
                <a:gridCol w="774784">
                  <a:extLst>
                    <a:ext uri="{9D8B030D-6E8A-4147-A177-3AD203B41FA5}">
                      <a16:colId xmlns:a16="http://schemas.microsoft.com/office/drawing/2014/main" val="3063068852"/>
                    </a:ext>
                  </a:extLst>
                </a:gridCol>
                <a:gridCol w="754659">
                  <a:extLst>
                    <a:ext uri="{9D8B030D-6E8A-4147-A177-3AD203B41FA5}">
                      <a16:colId xmlns:a16="http://schemas.microsoft.com/office/drawing/2014/main" val="2327675554"/>
                    </a:ext>
                  </a:extLst>
                </a:gridCol>
                <a:gridCol w="794908">
                  <a:extLst>
                    <a:ext uri="{9D8B030D-6E8A-4147-A177-3AD203B41FA5}">
                      <a16:colId xmlns:a16="http://schemas.microsoft.com/office/drawing/2014/main" val="3681097115"/>
                    </a:ext>
                  </a:extLst>
                </a:gridCol>
                <a:gridCol w="804970">
                  <a:extLst>
                    <a:ext uri="{9D8B030D-6E8A-4147-A177-3AD203B41FA5}">
                      <a16:colId xmlns:a16="http://schemas.microsoft.com/office/drawing/2014/main" val="4183369844"/>
                    </a:ext>
                  </a:extLst>
                </a:gridCol>
                <a:gridCol w="875404">
                  <a:extLst>
                    <a:ext uri="{9D8B030D-6E8A-4147-A177-3AD203B41FA5}">
                      <a16:colId xmlns:a16="http://schemas.microsoft.com/office/drawing/2014/main" val="3612739578"/>
                    </a:ext>
                  </a:extLst>
                </a:gridCol>
                <a:gridCol w="875404">
                  <a:extLst>
                    <a:ext uri="{9D8B030D-6E8A-4147-A177-3AD203B41FA5}">
                      <a16:colId xmlns:a16="http://schemas.microsoft.com/office/drawing/2014/main" val="4064343935"/>
                    </a:ext>
                  </a:extLst>
                </a:gridCol>
                <a:gridCol w="875404">
                  <a:extLst>
                    <a:ext uri="{9D8B030D-6E8A-4147-A177-3AD203B41FA5}">
                      <a16:colId xmlns:a16="http://schemas.microsoft.com/office/drawing/2014/main" val="4177895954"/>
                    </a:ext>
                  </a:extLst>
                </a:gridCol>
                <a:gridCol w="875404">
                  <a:extLst>
                    <a:ext uri="{9D8B030D-6E8A-4147-A177-3AD203B41FA5}">
                      <a16:colId xmlns:a16="http://schemas.microsoft.com/office/drawing/2014/main" val="122792196"/>
                    </a:ext>
                  </a:extLst>
                </a:gridCol>
                <a:gridCol w="754659">
                  <a:extLst>
                    <a:ext uri="{9D8B030D-6E8A-4147-A177-3AD203B41FA5}">
                      <a16:colId xmlns:a16="http://schemas.microsoft.com/office/drawing/2014/main" val="904921268"/>
                    </a:ext>
                  </a:extLst>
                </a:gridCol>
                <a:gridCol w="714411">
                  <a:extLst>
                    <a:ext uri="{9D8B030D-6E8A-4147-A177-3AD203B41FA5}">
                      <a16:colId xmlns:a16="http://schemas.microsoft.com/office/drawing/2014/main" val="259682148"/>
                    </a:ext>
                  </a:extLst>
                </a:gridCol>
                <a:gridCol w="1232167">
                  <a:extLst>
                    <a:ext uri="{9D8B030D-6E8A-4147-A177-3AD203B41FA5}">
                      <a16:colId xmlns:a16="http://schemas.microsoft.com/office/drawing/2014/main" val="2036877035"/>
                    </a:ext>
                  </a:extLst>
                </a:gridCol>
              </a:tblGrid>
              <a:tr h="916091">
                <a:tc>
                  <a:txBody>
                    <a:bodyPr/>
                    <a:lstStyle/>
                    <a:p>
                      <a:pPr algn="just" fontAlgn="ctr"/>
                      <a:r>
                        <a:rPr lang="en-US" sz="1400" b="1" u="none" strike="noStrike" dirty="0">
                          <a:solidFill>
                            <a:srgbClr val="000000"/>
                          </a:solidFill>
                          <a:effectLst/>
                          <a:latin typeface="+mn-lt"/>
                        </a:rPr>
                        <a:t>Domain</a:t>
                      </a:r>
                      <a:endParaRPr lang="en-US" sz="1400" b="1" i="0" u="none" strike="noStrike" dirty="0">
                        <a:solidFill>
                          <a:srgbClr val="000000"/>
                        </a:solidFill>
                        <a:effectLst/>
                        <a:latin typeface="+mn-lt"/>
                      </a:endParaRPr>
                    </a:p>
                  </a:txBody>
                  <a:tcPr marL="108000" marR="6350" marT="6350" marB="0" anchor="ctr"/>
                </a:tc>
                <a:tc>
                  <a:txBody>
                    <a:bodyPr/>
                    <a:lstStyle/>
                    <a:p>
                      <a:pPr algn="just" fontAlgn="ctr"/>
                      <a:r>
                        <a:rPr lang="en-US" sz="1400" b="1" u="none" strike="noStrike" dirty="0">
                          <a:solidFill>
                            <a:srgbClr val="000000"/>
                          </a:solidFill>
                          <a:effectLst/>
                          <a:latin typeface="+mn-lt"/>
                        </a:rPr>
                        <a:t>HHs planned</a:t>
                      </a:r>
                      <a:endParaRPr lang="en-US" sz="1400" b="1" i="0" u="none" strike="noStrike" dirty="0">
                        <a:solidFill>
                          <a:srgbClr val="000000"/>
                        </a:solidFill>
                        <a:effectLst/>
                        <a:latin typeface="+mn-lt"/>
                      </a:endParaRPr>
                    </a:p>
                  </a:txBody>
                  <a:tcPr marL="108000" marR="6350" marT="6350" marB="0" anchor="ctr"/>
                </a:tc>
                <a:tc>
                  <a:txBody>
                    <a:bodyPr/>
                    <a:lstStyle/>
                    <a:p>
                      <a:pPr algn="just" fontAlgn="ctr"/>
                      <a:r>
                        <a:rPr lang="en-US" sz="1400" b="1" u="none" strike="noStrike" dirty="0">
                          <a:solidFill>
                            <a:srgbClr val="000000"/>
                          </a:solidFill>
                          <a:effectLst/>
                          <a:latin typeface="+mn-lt"/>
                        </a:rPr>
                        <a:t>HHs reached</a:t>
                      </a:r>
                      <a:endParaRPr lang="en-US" sz="1400" b="1" i="0" u="none" strike="noStrike" dirty="0">
                        <a:solidFill>
                          <a:srgbClr val="000000"/>
                        </a:solidFill>
                        <a:effectLst/>
                        <a:latin typeface="+mn-lt"/>
                      </a:endParaRPr>
                    </a:p>
                  </a:txBody>
                  <a:tcPr marL="108000" marR="6350" marT="6350" marB="0" anchor="ctr"/>
                </a:tc>
                <a:tc>
                  <a:txBody>
                    <a:bodyPr/>
                    <a:lstStyle/>
                    <a:p>
                      <a:pPr algn="just" fontAlgn="ctr"/>
                      <a:r>
                        <a:rPr lang="en-US" sz="1400" b="1" u="none" strike="noStrike" dirty="0">
                          <a:solidFill>
                            <a:schemeClr val="bg1"/>
                          </a:solidFill>
                          <a:effectLst/>
                          <a:latin typeface="+mn-lt"/>
                        </a:rPr>
                        <a:t>% achieved</a:t>
                      </a:r>
                      <a:endParaRPr lang="en-US" sz="1400" b="1" i="0" u="none" strike="noStrike" dirty="0">
                        <a:solidFill>
                          <a:schemeClr val="bg1"/>
                        </a:solidFill>
                        <a:effectLst/>
                        <a:latin typeface="+mn-lt"/>
                      </a:endParaRPr>
                    </a:p>
                  </a:txBody>
                  <a:tcPr marL="108000" marR="6350" marT="6350" marB="0" anchor="ctr">
                    <a:solidFill>
                      <a:schemeClr val="tx2">
                        <a:lumMod val="85000"/>
                      </a:schemeClr>
                    </a:solidFill>
                  </a:tcPr>
                </a:tc>
                <a:tc>
                  <a:txBody>
                    <a:bodyPr/>
                    <a:lstStyle/>
                    <a:p>
                      <a:pPr algn="just" fontAlgn="ctr"/>
                      <a:r>
                        <a:rPr lang="en-US" sz="1400" b="1" u="none" strike="noStrike" dirty="0">
                          <a:solidFill>
                            <a:srgbClr val="000000"/>
                          </a:solidFill>
                          <a:effectLst/>
                          <a:latin typeface="+mn-lt"/>
                        </a:rPr>
                        <a:t>Children planned</a:t>
                      </a:r>
                      <a:endParaRPr lang="en-US" sz="1400" b="1" i="0" u="none" strike="noStrike" dirty="0">
                        <a:solidFill>
                          <a:srgbClr val="000000"/>
                        </a:solidFill>
                        <a:effectLst/>
                        <a:latin typeface="+mn-lt"/>
                      </a:endParaRPr>
                    </a:p>
                  </a:txBody>
                  <a:tcPr marL="108000" marR="6350" marT="6350" marB="0" anchor="ctr"/>
                </a:tc>
                <a:tc>
                  <a:txBody>
                    <a:bodyPr/>
                    <a:lstStyle/>
                    <a:p>
                      <a:pPr algn="just" fontAlgn="ctr"/>
                      <a:r>
                        <a:rPr lang="en-US" sz="1400" b="1" u="none" strike="noStrike" dirty="0">
                          <a:solidFill>
                            <a:srgbClr val="000000"/>
                          </a:solidFill>
                          <a:effectLst/>
                          <a:latin typeface="+mn-lt"/>
                        </a:rPr>
                        <a:t>Children reached</a:t>
                      </a:r>
                      <a:endParaRPr lang="en-US" sz="1400" b="1" i="0" u="none" strike="noStrike" dirty="0">
                        <a:solidFill>
                          <a:srgbClr val="000000"/>
                        </a:solidFill>
                        <a:effectLst/>
                        <a:latin typeface="+mn-lt"/>
                      </a:endParaRPr>
                    </a:p>
                  </a:txBody>
                  <a:tcPr marL="108000" marR="6350" marT="6350" marB="0" anchor="ctr"/>
                </a:tc>
                <a:tc>
                  <a:txBody>
                    <a:bodyPr/>
                    <a:lstStyle/>
                    <a:p>
                      <a:pPr algn="just" fontAlgn="ctr"/>
                      <a:r>
                        <a:rPr lang="en-US" sz="1400" b="1" u="none" strike="noStrike" dirty="0">
                          <a:solidFill>
                            <a:schemeClr val="bg1"/>
                          </a:solidFill>
                          <a:effectLst/>
                          <a:latin typeface="+mn-lt"/>
                        </a:rPr>
                        <a:t>% achieved </a:t>
                      </a:r>
                      <a:endParaRPr lang="en-US" sz="1400" b="1" i="0" u="none" strike="noStrike" dirty="0">
                        <a:solidFill>
                          <a:schemeClr val="bg1"/>
                        </a:solidFill>
                        <a:effectLst/>
                        <a:latin typeface="+mn-lt"/>
                      </a:endParaRPr>
                    </a:p>
                  </a:txBody>
                  <a:tcPr marL="108000" marR="6350" marT="6350" marB="0" anchor="ctr">
                    <a:solidFill>
                      <a:schemeClr val="tx2">
                        <a:lumMod val="85000"/>
                      </a:schemeClr>
                    </a:solidFill>
                  </a:tcPr>
                </a:tc>
                <a:tc>
                  <a:txBody>
                    <a:bodyPr/>
                    <a:lstStyle/>
                    <a:p>
                      <a:pPr algn="just" fontAlgn="ctr"/>
                      <a:r>
                        <a:rPr lang="en-US" sz="1400" b="1" i="0" u="none" strike="noStrike" dirty="0">
                          <a:solidFill>
                            <a:srgbClr val="000000"/>
                          </a:solidFill>
                          <a:effectLst/>
                          <a:latin typeface="+mn-lt"/>
                        </a:rPr>
                        <a:t>Eligible children in the HHs</a:t>
                      </a:r>
                    </a:p>
                  </a:txBody>
                  <a:tcPr marL="108000" marR="6350" marT="6350" marB="0" anchor="ctr"/>
                </a:tc>
                <a:tc>
                  <a:txBody>
                    <a:bodyPr/>
                    <a:lstStyle/>
                    <a:p>
                      <a:pPr algn="just" fontAlgn="ctr"/>
                      <a:r>
                        <a:rPr lang="en-US" sz="1400" b="1" i="0" u="none" strike="noStrike" dirty="0">
                          <a:solidFill>
                            <a:srgbClr val="000000"/>
                          </a:solidFill>
                          <a:effectLst/>
                          <a:latin typeface="+mn-lt"/>
                        </a:rPr>
                        <a:t>Eligible children measured</a:t>
                      </a:r>
                    </a:p>
                  </a:txBody>
                  <a:tcPr marL="108000" marR="6350" marT="6350" marB="0" anchor="ctr"/>
                </a:tc>
                <a:tc>
                  <a:txBody>
                    <a:bodyPr/>
                    <a:lstStyle/>
                    <a:p>
                      <a:pPr algn="just" fontAlgn="ctr"/>
                      <a:r>
                        <a:rPr lang="en-US" sz="1400" b="1" i="0" u="none" strike="noStrike" dirty="0">
                          <a:solidFill>
                            <a:srgbClr val="000000"/>
                          </a:solidFill>
                          <a:effectLst/>
                          <a:latin typeface="+mn-lt"/>
                        </a:rPr>
                        <a:t>Response rate</a:t>
                      </a:r>
                    </a:p>
                  </a:txBody>
                  <a:tcPr marL="108000" marR="6350" marT="6350" marB="0" anchor="ctr">
                    <a:solidFill>
                      <a:schemeClr val="accent5">
                        <a:lumMod val="60000"/>
                        <a:lumOff val="40000"/>
                      </a:schemeClr>
                    </a:solidFill>
                  </a:tcPr>
                </a:tc>
                <a:tc>
                  <a:txBody>
                    <a:bodyPr/>
                    <a:lstStyle/>
                    <a:p>
                      <a:pPr algn="just" fontAlgn="ctr"/>
                      <a:r>
                        <a:rPr lang="en-US" sz="1400" b="1" u="none" strike="noStrike" dirty="0">
                          <a:solidFill>
                            <a:srgbClr val="000000"/>
                          </a:solidFill>
                          <a:effectLst/>
                          <a:latin typeface="+mn-lt"/>
                        </a:rPr>
                        <a:t>Clusters planned</a:t>
                      </a:r>
                      <a:endParaRPr lang="en-US" sz="1400" b="1" i="0" u="none" strike="noStrike" dirty="0">
                        <a:solidFill>
                          <a:srgbClr val="000000"/>
                        </a:solidFill>
                        <a:effectLst/>
                        <a:latin typeface="+mn-lt"/>
                      </a:endParaRPr>
                    </a:p>
                  </a:txBody>
                  <a:tcPr marL="108000" marR="6350" marT="6350" marB="0" anchor="ctr"/>
                </a:tc>
                <a:tc>
                  <a:txBody>
                    <a:bodyPr/>
                    <a:lstStyle/>
                    <a:p>
                      <a:pPr algn="just" fontAlgn="ctr"/>
                      <a:r>
                        <a:rPr lang="en-US" sz="1400" b="1" u="none" strike="noStrike" dirty="0">
                          <a:solidFill>
                            <a:srgbClr val="000000"/>
                          </a:solidFill>
                          <a:effectLst/>
                          <a:latin typeface="+mn-lt"/>
                        </a:rPr>
                        <a:t>Clusters reached</a:t>
                      </a:r>
                      <a:endParaRPr lang="en-US" sz="1400" b="1" i="0" u="none" strike="noStrike" dirty="0">
                        <a:solidFill>
                          <a:srgbClr val="000000"/>
                        </a:solidFill>
                        <a:effectLst/>
                        <a:latin typeface="+mn-lt"/>
                      </a:endParaRPr>
                    </a:p>
                  </a:txBody>
                  <a:tcPr marL="108000" marR="6350" marT="6350" marB="0" anchor="ctr"/>
                </a:tc>
                <a:tc>
                  <a:txBody>
                    <a:bodyPr/>
                    <a:lstStyle/>
                    <a:p>
                      <a:pPr algn="just" fontAlgn="ctr"/>
                      <a:r>
                        <a:rPr lang="en-US" sz="1400" b="1" u="none" strike="noStrike" dirty="0">
                          <a:solidFill>
                            <a:srgbClr val="000000"/>
                          </a:solidFill>
                          <a:effectLst/>
                          <a:latin typeface="+mn-lt"/>
                        </a:rPr>
                        <a:t>% achieved</a:t>
                      </a:r>
                      <a:endParaRPr lang="en-US" sz="1400" b="1" i="0" u="none" strike="noStrike" dirty="0">
                        <a:solidFill>
                          <a:srgbClr val="000000"/>
                        </a:solidFill>
                        <a:effectLst/>
                        <a:latin typeface="+mn-lt"/>
                      </a:endParaRPr>
                    </a:p>
                  </a:txBody>
                  <a:tcPr marL="108000" marR="6350" marT="6350" marB="0" anchor="ctr"/>
                </a:tc>
                <a:extLst>
                  <a:ext uri="{0D108BD9-81ED-4DB2-BD59-A6C34878D82A}">
                    <a16:rowId xmlns:a16="http://schemas.microsoft.com/office/drawing/2014/main" val="3867308098"/>
                  </a:ext>
                </a:extLst>
              </a:tr>
              <a:tr h="0">
                <a:tc>
                  <a:txBody>
                    <a:bodyPr/>
                    <a:lstStyle/>
                    <a:p>
                      <a:r>
                        <a:rPr lang="en-US" sz="1800" dirty="0">
                          <a:solidFill>
                            <a:srgbClr val="000000"/>
                          </a:solidFill>
                          <a:latin typeface="+mn-lt"/>
                        </a:rPr>
                        <a:t>Lusaka Urban</a:t>
                      </a:r>
                    </a:p>
                  </a:txBody>
                  <a:tcPr/>
                </a:tc>
                <a:tc>
                  <a:txBody>
                    <a:bodyPr/>
                    <a:lstStyle/>
                    <a:p>
                      <a:pPr algn="ctr" fontAlgn="ctr"/>
                      <a:r>
                        <a:rPr lang="en-US" sz="1600" dirty="0">
                          <a:solidFill>
                            <a:srgbClr val="000000"/>
                          </a:solidFill>
                          <a:latin typeface="+mn-lt"/>
                        </a:rPr>
                        <a:t>499</a:t>
                      </a:r>
                    </a:p>
                  </a:txBody>
                  <a:tcPr marL="6350" marR="6350" marT="6350" marB="0" anchor="ctr"/>
                </a:tc>
                <a:tc>
                  <a:txBody>
                    <a:bodyPr/>
                    <a:lstStyle/>
                    <a:p>
                      <a:pPr algn="ctr" fontAlgn="ctr"/>
                      <a:r>
                        <a:rPr lang="en-US" sz="1600" dirty="0">
                          <a:solidFill>
                            <a:srgbClr val="000000"/>
                          </a:solidFill>
                          <a:latin typeface="+mn-lt"/>
                        </a:rPr>
                        <a:t>451</a:t>
                      </a:r>
                    </a:p>
                  </a:txBody>
                  <a:tcPr marL="6350" marR="6350" marT="6350" marB="0" anchor="ctr"/>
                </a:tc>
                <a:tc>
                  <a:txBody>
                    <a:bodyPr/>
                    <a:lstStyle/>
                    <a:p>
                      <a:pPr algn="ctr" fontAlgn="b"/>
                      <a:r>
                        <a:rPr lang="en-US" sz="1600" dirty="0">
                          <a:solidFill>
                            <a:schemeClr val="bg1"/>
                          </a:solidFill>
                          <a:latin typeface="+mn-lt"/>
                        </a:rPr>
                        <a:t>90.4%</a:t>
                      </a:r>
                    </a:p>
                  </a:txBody>
                  <a:tcPr marL="6350" marR="6350" marT="6350" marB="0" anchor="b">
                    <a:solidFill>
                      <a:schemeClr val="tx2">
                        <a:lumMod val="85000"/>
                      </a:schemeClr>
                    </a:solidFill>
                  </a:tcPr>
                </a:tc>
                <a:tc>
                  <a:txBody>
                    <a:bodyPr/>
                    <a:lstStyle/>
                    <a:p>
                      <a:pPr algn="ctr" fontAlgn="ctr"/>
                      <a:r>
                        <a:rPr lang="en-US" sz="1600" dirty="0">
                          <a:solidFill>
                            <a:srgbClr val="000000"/>
                          </a:solidFill>
                          <a:latin typeface="+mn-lt"/>
                        </a:rPr>
                        <a:t>338</a:t>
                      </a:r>
                    </a:p>
                  </a:txBody>
                  <a:tcPr marL="6350" marR="6350" marT="6350" marB="0" anchor="ctr"/>
                </a:tc>
                <a:tc>
                  <a:txBody>
                    <a:bodyPr/>
                    <a:lstStyle/>
                    <a:p>
                      <a:pPr algn="ctr" fontAlgn="ctr"/>
                      <a:r>
                        <a:rPr lang="en-US" sz="1600" dirty="0">
                          <a:solidFill>
                            <a:srgbClr val="000000"/>
                          </a:solidFill>
                          <a:latin typeface="+mn-lt"/>
                        </a:rPr>
                        <a:t>298</a:t>
                      </a:r>
                    </a:p>
                  </a:txBody>
                  <a:tcPr marL="6350" marR="6350" marT="6350" marB="0" anchor="ctr"/>
                </a:tc>
                <a:tc>
                  <a:txBody>
                    <a:bodyPr/>
                    <a:lstStyle/>
                    <a:p>
                      <a:pPr algn="ctr" fontAlgn="b"/>
                      <a:r>
                        <a:rPr lang="en-US" sz="1600" dirty="0">
                          <a:solidFill>
                            <a:schemeClr val="bg1"/>
                          </a:solidFill>
                          <a:latin typeface="+mn-lt"/>
                        </a:rPr>
                        <a:t>88.2%</a:t>
                      </a:r>
                    </a:p>
                  </a:txBody>
                  <a:tcPr marL="6350" marR="6350" marT="6350" marB="0" anchor="b">
                    <a:solidFill>
                      <a:schemeClr val="tx2">
                        <a:lumMod val="85000"/>
                      </a:schemeClr>
                    </a:solidFill>
                  </a:tcPr>
                </a:tc>
                <a:tc>
                  <a:txBody>
                    <a:bodyPr/>
                    <a:lstStyle/>
                    <a:p>
                      <a:pPr algn="ctr" fontAlgn="ctr"/>
                      <a:r>
                        <a:rPr lang="en-US" sz="1600" dirty="0">
                          <a:solidFill>
                            <a:srgbClr val="000000"/>
                          </a:solidFill>
                          <a:latin typeface="+mn-lt"/>
                        </a:rPr>
                        <a:t>310</a:t>
                      </a:r>
                    </a:p>
                  </a:txBody>
                  <a:tcPr marL="6350" marR="6350" marT="6350" marB="0" anchor="ctr"/>
                </a:tc>
                <a:tc>
                  <a:txBody>
                    <a:bodyPr/>
                    <a:lstStyle/>
                    <a:p>
                      <a:pPr algn="ctr" fontAlgn="ctr"/>
                      <a:r>
                        <a:rPr lang="en-US" sz="1600" dirty="0">
                          <a:solidFill>
                            <a:srgbClr val="000000"/>
                          </a:solidFill>
                          <a:latin typeface="+mn-lt"/>
                        </a:rPr>
                        <a:t>298</a:t>
                      </a:r>
                    </a:p>
                  </a:txBody>
                  <a:tcPr marL="6350" marR="6350" marT="6350" marB="0" anchor="ctr"/>
                </a:tc>
                <a:tc>
                  <a:txBody>
                    <a:bodyPr/>
                    <a:lstStyle/>
                    <a:p>
                      <a:pPr algn="ctr" fontAlgn="b"/>
                      <a:r>
                        <a:rPr lang="en-CA" sz="1600" b="1" i="0" u="none" strike="noStrike" dirty="0">
                          <a:solidFill>
                            <a:srgbClr val="000000"/>
                          </a:solidFill>
                          <a:effectLst/>
                          <a:latin typeface="+mn-lt"/>
                        </a:rPr>
                        <a:t>96.1%</a:t>
                      </a:r>
                    </a:p>
                  </a:txBody>
                  <a:tcPr marL="6350" marR="6350" marT="6350" marB="0" anchor="b">
                    <a:solidFill>
                      <a:schemeClr val="accent5">
                        <a:lumMod val="60000"/>
                        <a:lumOff val="40000"/>
                      </a:schemeClr>
                    </a:solidFill>
                  </a:tcPr>
                </a:tc>
                <a:tc>
                  <a:txBody>
                    <a:bodyPr/>
                    <a:lstStyle/>
                    <a:p>
                      <a:pPr algn="ctr" fontAlgn="ctr"/>
                      <a:r>
                        <a:rPr lang="en-US" sz="1600" dirty="0">
                          <a:solidFill>
                            <a:srgbClr val="000000"/>
                          </a:solidFill>
                          <a:latin typeface="+mn-lt"/>
                        </a:rPr>
                        <a:t>42</a:t>
                      </a:r>
                    </a:p>
                  </a:txBody>
                  <a:tcPr marL="6350" marR="6350" marT="6350" marB="0" anchor="ctr"/>
                </a:tc>
                <a:tc>
                  <a:txBody>
                    <a:bodyPr/>
                    <a:lstStyle/>
                    <a:p>
                      <a:pPr algn="ctr" fontAlgn="b"/>
                      <a:r>
                        <a:rPr lang="en-US" sz="1600" dirty="0">
                          <a:solidFill>
                            <a:srgbClr val="000000"/>
                          </a:solidFill>
                          <a:latin typeface="+mn-lt"/>
                        </a:rPr>
                        <a:t>40</a:t>
                      </a:r>
                    </a:p>
                  </a:txBody>
                  <a:tcPr marL="6350" marR="6350" marT="6350" marB="0" anchor="b"/>
                </a:tc>
                <a:tc>
                  <a:txBody>
                    <a:bodyPr/>
                    <a:lstStyle/>
                    <a:p>
                      <a:pPr algn="ctr" fontAlgn="b"/>
                      <a:r>
                        <a:rPr lang="en-US" sz="1600" dirty="0">
                          <a:solidFill>
                            <a:srgbClr val="000000"/>
                          </a:solidFill>
                          <a:latin typeface="+mn-lt"/>
                        </a:rPr>
                        <a:t>95.2%</a:t>
                      </a:r>
                    </a:p>
                  </a:txBody>
                  <a:tcPr marL="6350" marR="6350" marT="6350" marB="0" anchor="b"/>
                </a:tc>
                <a:extLst>
                  <a:ext uri="{0D108BD9-81ED-4DB2-BD59-A6C34878D82A}">
                    <a16:rowId xmlns:a16="http://schemas.microsoft.com/office/drawing/2014/main" val="2216391782"/>
                  </a:ext>
                </a:extLst>
              </a:tr>
              <a:tr h="491531">
                <a:tc>
                  <a:txBody>
                    <a:bodyPr/>
                    <a:lstStyle/>
                    <a:p>
                      <a:r>
                        <a:rPr lang="en-US" sz="1800" dirty="0">
                          <a:solidFill>
                            <a:srgbClr val="000000"/>
                          </a:solidFill>
                          <a:latin typeface="+mn-lt"/>
                        </a:rPr>
                        <a:t>Lusaka Rural </a:t>
                      </a:r>
                    </a:p>
                  </a:txBody>
                  <a:tcPr/>
                </a:tc>
                <a:tc>
                  <a:txBody>
                    <a:bodyPr/>
                    <a:lstStyle/>
                    <a:p>
                      <a:pPr algn="ctr" fontAlgn="ctr"/>
                      <a:r>
                        <a:rPr lang="en-US" sz="1600" dirty="0">
                          <a:solidFill>
                            <a:srgbClr val="000000"/>
                          </a:solidFill>
                          <a:latin typeface="+mn-lt"/>
                        </a:rPr>
                        <a:t>515</a:t>
                      </a:r>
                    </a:p>
                  </a:txBody>
                  <a:tcPr marL="6350" marR="6350" marT="6350" marB="0" anchor="ctr"/>
                </a:tc>
                <a:tc>
                  <a:txBody>
                    <a:bodyPr/>
                    <a:lstStyle/>
                    <a:p>
                      <a:pPr algn="ctr" fontAlgn="ctr"/>
                      <a:r>
                        <a:rPr lang="en-US" sz="1600" dirty="0">
                          <a:solidFill>
                            <a:srgbClr val="000000"/>
                          </a:solidFill>
                          <a:latin typeface="+mn-lt"/>
                        </a:rPr>
                        <a:t>483</a:t>
                      </a:r>
                    </a:p>
                  </a:txBody>
                  <a:tcPr marL="6350" marR="6350" marT="6350" marB="0" anchor="ctr"/>
                </a:tc>
                <a:tc>
                  <a:txBody>
                    <a:bodyPr/>
                    <a:lstStyle/>
                    <a:p>
                      <a:pPr algn="ctr" fontAlgn="b"/>
                      <a:r>
                        <a:rPr lang="en-US" sz="1600" dirty="0">
                          <a:solidFill>
                            <a:schemeClr val="bg1"/>
                          </a:solidFill>
                          <a:latin typeface="+mn-lt"/>
                        </a:rPr>
                        <a:t>93.8%</a:t>
                      </a:r>
                    </a:p>
                  </a:txBody>
                  <a:tcPr marL="6350" marR="6350" marT="6350" marB="0" anchor="b">
                    <a:solidFill>
                      <a:schemeClr val="tx2">
                        <a:lumMod val="85000"/>
                      </a:schemeClr>
                    </a:solidFill>
                  </a:tcPr>
                </a:tc>
                <a:tc>
                  <a:txBody>
                    <a:bodyPr/>
                    <a:lstStyle/>
                    <a:p>
                      <a:pPr algn="ctr" fontAlgn="ctr"/>
                      <a:r>
                        <a:rPr lang="en-US" sz="1600" dirty="0">
                          <a:solidFill>
                            <a:srgbClr val="000000"/>
                          </a:solidFill>
                          <a:latin typeface="+mn-lt"/>
                        </a:rPr>
                        <a:t>362</a:t>
                      </a:r>
                    </a:p>
                  </a:txBody>
                  <a:tcPr marL="6350" marR="6350" marT="6350" marB="0" anchor="ctr"/>
                </a:tc>
                <a:tc>
                  <a:txBody>
                    <a:bodyPr/>
                    <a:lstStyle/>
                    <a:p>
                      <a:pPr algn="ctr" fontAlgn="ctr"/>
                      <a:r>
                        <a:rPr lang="en-US" sz="1600" dirty="0">
                          <a:solidFill>
                            <a:srgbClr val="000000"/>
                          </a:solidFill>
                          <a:latin typeface="+mn-lt"/>
                        </a:rPr>
                        <a:t>320</a:t>
                      </a:r>
                    </a:p>
                  </a:txBody>
                  <a:tcPr marL="6350" marR="6350" marT="6350" marB="0" anchor="ctr"/>
                </a:tc>
                <a:tc>
                  <a:txBody>
                    <a:bodyPr/>
                    <a:lstStyle/>
                    <a:p>
                      <a:pPr algn="ctr" fontAlgn="b"/>
                      <a:r>
                        <a:rPr lang="en-US" sz="1600" dirty="0">
                          <a:solidFill>
                            <a:schemeClr val="bg1"/>
                          </a:solidFill>
                          <a:latin typeface="+mn-lt"/>
                        </a:rPr>
                        <a:t>88.4%</a:t>
                      </a:r>
                    </a:p>
                  </a:txBody>
                  <a:tcPr marL="6350" marR="6350" marT="6350" marB="0" anchor="b">
                    <a:solidFill>
                      <a:schemeClr val="tx2">
                        <a:lumMod val="85000"/>
                      </a:schemeClr>
                    </a:solidFill>
                  </a:tcPr>
                </a:tc>
                <a:tc>
                  <a:txBody>
                    <a:bodyPr/>
                    <a:lstStyle/>
                    <a:p>
                      <a:pPr algn="ctr" fontAlgn="b"/>
                      <a:r>
                        <a:rPr lang="en-US" sz="1600" dirty="0">
                          <a:solidFill>
                            <a:srgbClr val="000000"/>
                          </a:solidFill>
                          <a:latin typeface="+mn-lt"/>
                        </a:rPr>
                        <a:t>358</a:t>
                      </a:r>
                    </a:p>
                  </a:txBody>
                  <a:tcPr marL="6350" marR="6350" marT="6350" marB="0" anchor="b"/>
                </a:tc>
                <a:tc>
                  <a:txBody>
                    <a:bodyPr/>
                    <a:lstStyle/>
                    <a:p>
                      <a:pPr algn="ctr" fontAlgn="b"/>
                      <a:r>
                        <a:rPr lang="en-US" sz="1600" dirty="0">
                          <a:solidFill>
                            <a:srgbClr val="000000"/>
                          </a:solidFill>
                          <a:latin typeface="+mn-lt"/>
                        </a:rPr>
                        <a:t>353</a:t>
                      </a:r>
                    </a:p>
                  </a:txBody>
                  <a:tcPr marL="6350" marR="6350" marT="6350" marB="0" anchor="b"/>
                </a:tc>
                <a:tc>
                  <a:txBody>
                    <a:bodyPr/>
                    <a:lstStyle/>
                    <a:p>
                      <a:pPr algn="ctr" fontAlgn="b"/>
                      <a:r>
                        <a:rPr lang="en-CA" sz="1600" b="1" i="0" u="none" strike="noStrike" dirty="0">
                          <a:solidFill>
                            <a:srgbClr val="000000"/>
                          </a:solidFill>
                          <a:effectLst/>
                          <a:latin typeface="+mn-lt"/>
                        </a:rPr>
                        <a:t>98.6%</a:t>
                      </a:r>
                    </a:p>
                  </a:txBody>
                  <a:tcPr marL="6350" marR="6350" marT="6350" marB="0" anchor="b">
                    <a:solidFill>
                      <a:schemeClr val="accent5">
                        <a:lumMod val="60000"/>
                        <a:lumOff val="40000"/>
                      </a:schemeClr>
                    </a:solidFill>
                  </a:tcPr>
                </a:tc>
                <a:tc>
                  <a:txBody>
                    <a:bodyPr/>
                    <a:lstStyle/>
                    <a:p>
                      <a:pPr algn="ctr" fontAlgn="ctr"/>
                      <a:r>
                        <a:rPr lang="en-US" sz="1600" dirty="0">
                          <a:solidFill>
                            <a:srgbClr val="000000"/>
                          </a:solidFill>
                          <a:latin typeface="+mn-lt"/>
                        </a:rPr>
                        <a:t>43</a:t>
                      </a:r>
                    </a:p>
                  </a:txBody>
                  <a:tcPr marL="6350" marR="6350" marT="6350" marB="0" anchor="ctr"/>
                </a:tc>
                <a:tc>
                  <a:txBody>
                    <a:bodyPr/>
                    <a:lstStyle/>
                    <a:p>
                      <a:pPr algn="ctr" fontAlgn="b"/>
                      <a:r>
                        <a:rPr lang="en-US" sz="1600" dirty="0">
                          <a:solidFill>
                            <a:srgbClr val="000000"/>
                          </a:solidFill>
                          <a:latin typeface="+mn-lt"/>
                        </a:rPr>
                        <a:t>41</a:t>
                      </a:r>
                    </a:p>
                  </a:txBody>
                  <a:tcPr marL="6350" marR="6350" marT="6350" marB="0" anchor="b"/>
                </a:tc>
                <a:tc>
                  <a:txBody>
                    <a:bodyPr/>
                    <a:lstStyle/>
                    <a:p>
                      <a:pPr algn="ctr" fontAlgn="b"/>
                      <a:r>
                        <a:rPr lang="en-US" sz="1600" dirty="0">
                          <a:solidFill>
                            <a:srgbClr val="000000"/>
                          </a:solidFill>
                          <a:latin typeface="+mn-lt"/>
                        </a:rPr>
                        <a:t>95.3% </a:t>
                      </a:r>
                    </a:p>
                  </a:txBody>
                  <a:tcPr marL="6350" marR="6350" marT="6350" marB="0" anchor="b"/>
                </a:tc>
                <a:extLst>
                  <a:ext uri="{0D108BD9-81ED-4DB2-BD59-A6C34878D82A}">
                    <a16:rowId xmlns:a16="http://schemas.microsoft.com/office/drawing/2014/main" val="415794609"/>
                  </a:ext>
                </a:extLst>
              </a:tr>
              <a:tr h="334372">
                <a:tc>
                  <a:txBody>
                    <a:bodyPr/>
                    <a:lstStyle/>
                    <a:p>
                      <a:r>
                        <a:rPr lang="en-US" sz="1800" dirty="0">
                          <a:solidFill>
                            <a:srgbClr val="000000"/>
                          </a:solidFill>
                          <a:latin typeface="+mn-lt"/>
                        </a:rPr>
                        <a:t>Northwest province </a:t>
                      </a:r>
                    </a:p>
                  </a:txBody>
                  <a:tcPr/>
                </a:tc>
                <a:tc>
                  <a:txBody>
                    <a:bodyPr/>
                    <a:lstStyle/>
                    <a:p>
                      <a:pPr algn="ctr" fontAlgn="ctr"/>
                      <a:r>
                        <a:rPr lang="en-US" sz="1600" dirty="0">
                          <a:solidFill>
                            <a:srgbClr val="000000"/>
                          </a:solidFill>
                          <a:latin typeface="+mn-lt"/>
                        </a:rPr>
                        <a:t>519</a:t>
                      </a:r>
                    </a:p>
                  </a:txBody>
                  <a:tcPr marL="6350" marR="6350" marT="6350" marB="0" anchor="ctr"/>
                </a:tc>
                <a:tc>
                  <a:txBody>
                    <a:bodyPr/>
                    <a:lstStyle/>
                    <a:p>
                      <a:pPr algn="ctr" fontAlgn="ctr"/>
                      <a:r>
                        <a:rPr lang="en-US" sz="1600" dirty="0">
                          <a:solidFill>
                            <a:srgbClr val="000000"/>
                          </a:solidFill>
                          <a:latin typeface="+mn-lt"/>
                        </a:rPr>
                        <a:t>508</a:t>
                      </a:r>
                    </a:p>
                  </a:txBody>
                  <a:tcPr marL="6350" marR="6350" marT="6350" marB="0" anchor="ctr"/>
                </a:tc>
                <a:tc>
                  <a:txBody>
                    <a:bodyPr/>
                    <a:lstStyle/>
                    <a:p>
                      <a:pPr algn="ctr" fontAlgn="b"/>
                      <a:r>
                        <a:rPr lang="en-US" sz="1600" dirty="0">
                          <a:solidFill>
                            <a:schemeClr val="bg1"/>
                          </a:solidFill>
                          <a:latin typeface="+mn-lt"/>
                        </a:rPr>
                        <a:t>98%</a:t>
                      </a:r>
                    </a:p>
                  </a:txBody>
                  <a:tcPr marL="6350" marR="6350" marT="6350" marB="0" anchor="b">
                    <a:solidFill>
                      <a:schemeClr val="tx2">
                        <a:lumMod val="85000"/>
                      </a:schemeClr>
                    </a:solidFill>
                  </a:tcPr>
                </a:tc>
                <a:tc>
                  <a:txBody>
                    <a:bodyPr/>
                    <a:lstStyle/>
                    <a:p>
                      <a:pPr algn="ctr" fontAlgn="ctr"/>
                      <a:r>
                        <a:rPr lang="en-US" sz="1600" dirty="0">
                          <a:solidFill>
                            <a:srgbClr val="000000"/>
                          </a:solidFill>
                          <a:latin typeface="+mn-lt"/>
                        </a:rPr>
                        <a:t>312</a:t>
                      </a:r>
                    </a:p>
                  </a:txBody>
                  <a:tcPr marL="6350" marR="6350" marT="6350" marB="0" anchor="ctr"/>
                </a:tc>
                <a:tc>
                  <a:txBody>
                    <a:bodyPr/>
                    <a:lstStyle/>
                    <a:p>
                      <a:pPr algn="ctr" fontAlgn="ctr"/>
                      <a:r>
                        <a:rPr lang="en-US" sz="1600" dirty="0">
                          <a:solidFill>
                            <a:srgbClr val="000000"/>
                          </a:solidFill>
                          <a:latin typeface="+mn-lt"/>
                        </a:rPr>
                        <a:t>390</a:t>
                      </a:r>
                    </a:p>
                  </a:txBody>
                  <a:tcPr marL="6350" marR="6350" marT="6350" marB="0" anchor="ctr"/>
                </a:tc>
                <a:tc>
                  <a:txBody>
                    <a:bodyPr/>
                    <a:lstStyle/>
                    <a:p>
                      <a:pPr algn="ctr" fontAlgn="b"/>
                      <a:r>
                        <a:rPr lang="en-US" sz="1600" dirty="0">
                          <a:solidFill>
                            <a:schemeClr val="bg1"/>
                          </a:solidFill>
                          <a:latin typeface="+mn-lt"/>
                        </a:rPr>
                        <a:t>124.9%</a:t>
                      </a:r>
                    </a:p>
                  </a:txBody>
                  <a:tcPr marL="6350" marR="6350" marT="6350" marB="0" anchor="b">
                    <a:solidFill>
                      <a:schemeClr val="tx2">
                        <a:lumMod val="85000"/>
                      </a:schemeClr>
                    </a:solidFill>
                  </a:tcPr>
                </a:tc>
                <a:tc>
                  <a:txBody>
                    <a:bodyPr/>
                    <a:lstStyle/>
                    <a:p>
                      <a:pPr algn="ctr" fontAlgn="b"/>
                      <a:r>
                        <a:rPr lang="en-US" sz="1600" dirty="0">
                          <a:solidFill>
                            <a:srgbClr val="000000"/>
                          </a:solidFill>
                          <a:latin typeface="+mn-lt"/>
                        </a:rPr>
                        <a:t>400</a:t>
                      </a:r>
                    </a:p>
                  </a:txBody>
                  <a:tcPr marL="6350" marR="6350" marT="6350" marB="0" anchor="b"/>
                </a:tc>
                <a:tc>
                  <a:txBody>
                    <a:bodyPr/>
                    <a:lstStyle/>
                    <a:p>
                      <a:pPr algn="ctr" fontAlgn="b"/>
                      <a:r>
                        <a:rPr lang="en-US" sz="1600" dirty="0">
                          <a:solidFill>
                            <a:srgbClr val="000000"/>
                          </a:solidFill>
                          <a:latin typeface="+mn-lt"/>
                        </a:rPr>
                        <a:t>390</a:t>
                      </a:r>
                    </a:p>
                  </a:txBody>
                  <a:tcPr marL="6350" marR="6350" marT="6350" marB="0" anchor="b"/>
                </a:tc>
                <a:tc>
                  <a:txBody>
                    <a:bodyPr/>
                    <a:lstStyle/>
                    <a:p>
                      <a:pPr algn="ctr" fontAlgn="b"/>
                      <a:r>
                        <a:rPr lang="en-CA" sz="1600" b="1" i="0" u="none" strike="noStrike" dirty="0">
                          <a:solidFill>
                            <a:srgbClr val="000000"/>
                          </a:solidFill>
                          <a:effectLst/>
                          <a:latin typeface="+mn-lt"/>
                        </a:rPr>
                        <a:t>97.5%</a:t>
                      </a:r>
                    </a:p>
                  </a:txBody>
                  <a:tcPr marL="6350" marR="6350" marT="6350" marB="0" anchor="b">
                    <a:solidFill>
                      <a:schemeClr val="accent5">
                        <a:lumMod val="60000"/>
                        <a:lumOff val="40000"/>
                      </a:schemeClr>
                    </a:solidFill>
                  </a:tcPr>
                </a:tc>
                <a:tc>
                  <a:txBody>
                    <a:bodyPr/>
                    <a:lstStyle/>
                    <a:p>
                      <a:pPr algn="ctr" fontAlgn="b"/>
                      <a:r>
                        <a:rPr lang="en-US" sz="1600" dirty="0">
                          <a:solidFill>
                            <a:srgbClr val="000000"/>
                          </a:solidFill>
                          <a:latin typeface="+mn-lt"/>
                        </a:rPr>
                        <a:t>40</a:t>
                      </a:r>
                    </a:p>
                  </a:txBody>
                  <a:tcPr marL="6350" marR="6350" marT="6350" marB="0" anchor="b"/>
                </a:tc>
                <a:tc>
                  <a:txBody>
                    <a:bodyPr/>
                    <a:lstStyle/>
                    <a:p>
                      <a:pPr algn="ctr" fontAlgn="b"/>
                      <a:r>
                        <a:rPr lang="en-US" sz="1600" dirty="0">
                          <a:solidFill>
                            <a:srgbClr val="000000"/>
                          </a:solidFill>
                          <a:latin typeface="+mn-lt"/>
                        </a:rPr>
                        <a:t>40</a:t>
                      </a:r>
                    </a:p>
                  </a:txBody>
                  <a:tcPr marL="6350" marR="6350" marT="6350" marB="0" anchor="b"/>
                </a:tc>
                <a:tc>
                  <a:txBody>
                    <a:bodyPr/>
                    <a:lstStyle/>
                    <a:p>
                      <a:pPr algn="ctr" fontAlgn="b"/>
                      <a:r>
                        <a:rPr lang="en-US" sz="1600" dirty="0">
                          <a:solidFill>
                            <a:srgbClr val="000000"/>
                          </a:solidFill>
                          <a:latin typeface="+mn-lt"/>
                        </a:rPr>
                        <a:t>100%</a:t>
                      </a:r>
                    </a:p>
                  </a:txBody>
                  <a:tcPr marL="6350" marR="6350" marT="6350" marB="0" anchor="b"/>
                </a:tc>
                <a:extLst>
                  <a:ext uri="{0D108BD9-81ED-4DB2-BD59-A6C34878D82A}">
                    <a16:rowId xmlns:a16="http://schemas.microsoft.com/office/drawing/2014/main" val="147456910"/>
                  </a:ext>
                </a:extLst>
              </a:tr>
              <a:tr h="491531">
                <a:tc>
                  <a:txBody>
                    <a:bodyPr/>
                    <a:lstStyle/>
                    <a:p>
                      <a:r>
                        <a:rPr lang="en-US" sz="1800" dirty="0">
                          <a:solidFill>
                            <a:srgbClr val="000000"/>
                          </a:solidFill>
                          <a:latin typeface="+mn-lt"/>
                        </a:rPr>
                        <a:t>Western Province </a:t>
                      </a:r>
                    </a:p>
                  </a:txBody>
                  <a:tcPr/>
                </a:tc>
                <a:tc>
                  <a:txBody>
                    <a:bodyPr/>
                    <a:lstStyle/>
                    <a:p>
                      <a:pPr algn="ctr" fontAlgn="ctr"/>
                      <a:r>
                        <a:rPr lang="en-US" sz="1600" dirty="0">
                          <a:solidFill>
                            <a:srgbClr val="000000"/>
                          </a:solidFill>
                          <a:latin typeface="+mn-lt"/>
                        </a:rPr>
                        <a:t>570</a:t>
                      </a:r>
                    </a:p>
                  </a:txBody>
                  <a:tcPr marL="6350" marR="6350" marT="6350" marB="0" anchor="ctr"/>
                </a:tc>
                <a:tc>
                  <a:txBody>
                    <a:bodyPr/>
                    <a:lstStyle/>
                    <a:p>
                      <a:pPr algn="ctr" fontAlgn="ctr"/>
                      <a:r>
                        <a:rPr lang="en-US" sz="1600" dirty="0">
                          <a:solidFill>
                            <a:srgbClr val="000000"/>
                          </a:solidFill>
                          <a:latin typeface="+mn-lt"/>
                        </a:rPr>
                        <a:t>549</a:t>
                      </a:r>
                    </a:p>
                  </a:txBody>
                  <a:tcPr marL="6350" marR="6350" marT="6350" marB="0" anchor="ctr"/>
                </a:tc>
                <a:tc>
                  <a:txBody>
                    <a:bodyPr/>
                    <a:lstStyle/>
                    <a:p>
                      <a:pPr algn="ctr" fontAlgn="b"/>
                      <a:r>
                        <a:rPr lang="en-US" sz="1600" dirty="0">
                          <a:solidFill>
                            <a:schemeClr val="bg1"/>
                          </a:solidFill>
                          <a:latin typeface="+mn-lt"/>
                        </a:rPr>
                        <a:t>96.3%</a:t>
                      </a:r>
                    </a:p>
                  </a:txBody>
                  <a:tcPr marL="6350" marR="6350" marT="6350" marB="0" anchor="b">
                    <a:solidFill>
                      <a:schemeClr val="tx2">
                        <a:lumMod val="85000"/>
                      </a:schemeClr>
                    </a:solidFill>
                  </a:tcPr>
                </a:tc>
                <a:tc>
                  <a:txBody>
                    <a:bodyPr/>
                    <a:lstStyle/>
                    <a:p>
                      <a:pPr algn="ctr" fontAlgn="ctr"/>
                      <a:r>
                        <a:rPr lang="en-US" sz="1600" dirty="0">
                          <a:solidFill>
                            <a:srgbClr val="000000"/>
                          </a:solidFill>
                          <a:latin typeface="+mn-lt"/>
                        </a:rPr>
                        <a:t>274</a:t>
                      </a:r>
                    </a:p>
                  </a:txBody>
                  <a:tcPr marL="6350" marR="6350" marT="6350" marB="0" anchor="ctr"/>
                </a:tc>
                <a:tc>
                  <a:txBody>
                    <a:bodyPr/>
                    <a:lstStyle/>
                    <a:p>
                      <a:pPr algn="ctr" fontAlgn="ctr"/>
                      <a:r>
                        <a:rPr lang="en-US" sz="1600" dirty="0">
                          <a:solidFill>
                            <a:srgbClr val="000000"/>
                          </a:solidFill>
                          <a:latin typeface="+mn-lt"/>
                        </a:rPr>
                        <a:t>338</a:t>
                      </a:r>
                    </a:p>
                  </a:txBody>
                  <a:tcPr marL="6350" marR="6350" marT="6350" marB="0" anchor="ctr"/>
                </a:tc>
                <a:tc>
                  <a:txBody>
                    <a:bodyPr/>
                    <a:lstStyle/>
                    <a:p>
                      <a:pPr algn="ctr" fontAlgn="b"/>
                      <a:r>
                        <a:rPr lang="en-US" sz="1600" dirty="0">
                          <a:solidFill>
                            <a:schemeClr val="bg1"/>
                          </a:solidFill>
                          <a:latin typeface="+mn-lt"/>
                        </a:rPr>
                        <a:t>123.4%</a:t>
                      </a:r>
                    </a:p>
                  </a:txBody>
                  <a:tcPr marL="6350" marR="6350" marT="6350" marB="0" anchor="b">
                    <a:solidFill>
                      <a:schemeClr val="tx2">
                        <a:lumMod val="85000"/>
                      </a:schemeClr>
                    </a:solidFill>
                  </a:tcPr>
                </a:tc>
                <a:tc>
                  <a:txBody>
                    <a:bodyPr/>
                    <a:lstStyle/>
                    <a:p>
                      <a:pPr algn="ctr" fontAlgn="b"/>
                      <a:r>
                        <a:rPr lang="en-US" sz="1600" dirty="0">
                          <a:solidFill>
                            <a:srgbClr val="000000"/>
                          </a:solidFill>
                          <a:latin typeface="+mn-lt"/>
                        </a:rPr>
                        <a:t>342</a:t>
                      </a:r>
                    </a:p>
                  </a:txBody>
                  <a:tcPr marL="6350" marR="6350" marT="6350" marB="0" anchor="b"/>
                </a:tc>
                <a:tc>
                  <a:txBody>
                    <a:bodyPr/>
                    <a:lstStyle/>
                    <a:p>
                      <a:pPr algn="ctr" fontAlgn="b"/>
                      <a:r>
                        <a:rPr lang="en-US" sz="1600" dirty="0">
                          <a:solidFill>
                            <a:srgbClr val="000000"/>
                          </a:solidFill>
                          <a:latin typeface="+mn-lt"/>
                        </a:rPr>
                        <a:t>338</a:t>
                      </a:r>
                    </a:p>
                  </a:txBody>
                  <a:tcPr marL="6350" marR="6350" marT="6350" marB="0" anchor="b"/>
                </a:tc>
                <a:tc>
                  <a:txBody>
                    <a:bodyPr/>
                    <a:lstStyle/>
                    <a:p>
                      <a:pPr algn="ctr" fontAlgn="b"/>
                      <a:r>
                        <a:rPr lang="en-CA" sz="1600" b="1" i="0" u="none" strike="noStrike" dirty="0">
                          <a:solidFill>
                            <a:srgbClr val="000000"/>
                          </a:solidFill>
                          <a:effectLst/>
                          <a:latin typeface="+mn-lt"/>
                        </a:rPr>
                        <a:t>98.8%</a:t>
                      </a:r>
                    </a:p>
                  </a:txBody>
                  <a:tcPr marL="6350" marR="6350" marT="6350" marB="0" anchor="b">
                    <a:solidFill>
                      <a:schemeClr val="accent5">
                        <a:lumMod val="60000"/>
                        <a:lumOff val="40000"/>
                      </a:schemeClr>
                    </a:solidFill>
                  </a:tcPr>
                </a:tc>
                <a:tc>
                  <a:txBody>
                    <a:bodyPr/>
                    <a:lstStyle/>
                    <a:p>
                      <a:pPr algn="ctr" fontAlgn="ctr"/>
                      <a:r>
                        <a:rPr lang="en-US" sz="1600" dirty="0">
                          <a:solidFill>
                            <a:srgbClr val="000000"/>
                          </a:solidFill>
                          <a:latin typeface="+mn-lt"/>
                        </a:rPr>
                        <a:t>44</a:t>
                      </a:r>
                    </a:p>
                  </a:txBody>
                  <a:tcPr marL="6350" marR="6350" marT="6350" marB="0" anchor="ctr"/>
                </a:tc>
                <a:tc>
                  <a:txBody>
                    <a:bodyPr/>
                    <a:lstStyle/>
                    <a:p>
                      <a:pPr algn="ctr" fontAlgn="b"/>
                      <a:r>
                        <a:rPr lang="en-US" sz="1600" dirty="0">
                          <a:solidFill>
                            <a:srgbClr val="000000"/>
                          </a:solidFill>
                          <a:latin typeface="+mn-lt"/>
                        </a:rPr>
                        <a:t>43</a:t>
                      </a:r>
                    </a:p>
                  </a:txBody>
                  <a:tcPr marL="6350" marR="6350" marT="6350" marB="0" anchor="b"/>
                </a:tc>
                <a:tc>
                  <a:txBody>
                    <a:bodyPr/>
                    <a:lstStyle/>
                    <a:p>
                      <a:pPr algn="ctr" fontAlgn="b"/>
                      <a:r>
                        <a:rPr lang="en-US" sz="1600" dirty="0">
                          <a:solidFill>
                            <a:srgbClr val="000000"/>
                          </a:solidFill>
                          <a:latin typeface="+mn-lt"/>
                        </a:rPr>
                        <a:t>97.7%</a:t>
                      </a:r>
                    </a:p>
                  </a:txBody>
                  <a:tcPr marL="6350" marR="6350" marT="6350" marB="0" anchor="b"/>
                </a:tc>
                <a:extLst>
                  <a:ext uri="{0D108BD9-81ED-4DB2-BD59-A6C34878D82A}">
                    <a16:rowId xmlns:a16="http://schemas.microsoft.com/office/drawing/2014/main" val="81356555"/>
                  </a:ext>
                </a:extLst>
              </a:tr>
              <a:tr h="491531">
                <a:tc>
                  <a:txBody>
                    <a:bodyPr/>
                    <a:lstStyle/>
                    <a:p>
                      <a:r>
                        <a:rPr lang="en-US" sz="1800" dirty="0">
                          <a:solidFill>
                            <a:srgbClr val="000000"/>
                          </a:solidFill>
                          <a:latin typeface="+mn-lt"/>
                        </a:rPr>
                        <a:t>Central Province </a:t>
                      </a:r>
                    </a:p>
                  </a:txBody>
                  <a:tcPr/>
                </a:tc>
                <a:tc>
                  <a:txBody>
                    <a:bodyPr/>
                    <a:lstStyle/>
                    <a:p>
                      <a:pPr algn="ctr" fontAlgn="ctr"/>
                      <a:r>
                        <a:rPr lang="en-US" sz="1600" dirty="0">
                          <a:solidFill>
                            <a:srgbClr val="000000"/>
                          </a:solidFill>
                          <a:latin typeface="+mn-lt"/>
                        </a:rPr>
                        <a:t>584</a:t>
                      </a:r>
                    </a:p>
                  </a:txBody>
                  <a:tcPr marL="6350" marR="6350" marT="6350" marB="0" anchor="ctr"/>
                </a:tc>
                <a:tc>
                  <a:txBody>
                    <a:bodyPr/>
                    <a:lstStyle/>
                    <a:p>
                      <a:pPr algn="ctr" fontAlgn="ctr"/>
                      <a:r>
                        <a:rPr lang="en-US" sz="1600" dirty="0">
                          <a:solidFill>
                            <a:srgbClr val="000000"/>
                          </a:solidFill>
                          <a:latin typeface="+mn-lt"/>
                        </a:rPr>
                        <a:t>555</a:t>
                      </a:r>
                    </a:p>
                  </a:txBody>
                  <a:tcPr marL="6350" marR="6350" marT="6350" marB="0" anchor="ctr"/>
                </a:tc>
                <a:tc>
                  <a:txBody>
                    <a:bodyPr/>
                    <a:lstStyle/>
                    <a:p>
                      <a:pPr algn="ctr" fontAlgn="b"/>
                      <a:r>
                        <a:rPr lang="en-US" sz="1600" dirty="0">
                          <a:solidFill>
                            <a:schemeClr val="bg1"/>
                          </a:solidFill>
                          <a:latin typeface="+mn-lt"/>
                        </a:rPr>
                        <a:t>95.0%</a:t>
                      </a:r>
                    </a:p>
                  </a:txBody>
                  <a:tcPr marL="6350" marR="6350" marT="6350" marB="0" anchor="b">
                    <a:solidFill>
                      <a:schemeClr val="tx2">
                        <a:lumMod val="85000"/>
                      </a:schemeClr>
                    </a:solidFill>
                  </a:tcPr>
                </a:tc>
                <a:tc>
                  <a:txBody>
                    <a:bodyPr/>
                    <a:lstStyle/>
                    <a:p>
                      <a:pPr algn="ctr" fontAlgn="ctr"/>
                      <a:r>
                        <a:rPr lang="en-US" sz="1600" dirty="0">
                          <a:solidFill>
                            <a:srgbClr val="000000"/>
                          </a:solidFill>
                          <a:latin typeface="+mn-lt"/>
                        </a:rPr>
                        <a:t>306</a:t>
                      </a:r>
                    </a:p>
                  </a:txBody>
                  <a:tcPr marL="6350" marR="6350" marT="6350" marB="0" anchor="ctr"/>
                </a:tc>
                <a:tc>
                  <a:txBody>
                    <a:bodyPr/>
                    <a:lstStyle/>
                    <a:p>
                      <a:pPr algn="ctr" fontAlgn="ctr"/>
                      <a:r>
                        <a:rPr lang="en-US" sz="1600" dirty="0">
                          <a:solidFill>
                            <a:srgbClr val="000000"/>
                          </a:solidFill>
                          <a:latin typeface="+mn-lt"/>
                        </a:rPr>
                        <a:t>417</a:t>
                      </a:r>
                    </a:p>
                  </a:txBody>
                  <a:tcPr marL="6350" marR="6350" marT="6350" marB="0" anchor="ctr"/>
                </a:tc>
                <a:tc>
                  <a:txBody>
                    <a:bodyPr/>
                    <a:lstStyle/>
                    <a:p>
                      <a:pPr algn="ctr" fontAlgn="b"/>
                      <a:r>
                        <a:rPr lang="en-US" sz="1600" dirty="0">
                          <a:solidFill>
                            <a:schemeClr val="bg1"/>
                          </a:solidFill>
                          <a:latin typeface="+mn-lt"/>
                        </a:rPr>
                        <a:t>136.3%</a:t>
                      </a:r>
                    </a:p>
                  </a:txBody>
                  <a:tcPr marL="6350" marR="6350" marT="6350" marB="0" anchor="b">
                    <a:solidFill>
                      <a:schemeClr val="tx2">
                        <a:lumMod val="85000"/>
                      </a:schemeClr>
                    </a:solidFill>
                  </a:tcPr>
                </a:tc>
                <a:tc>
                  <a:txBody>
                    <a:bodyPr/>
                    <a:lstStyle/>
                    <a:p>
                      <a:pPr algn="ctr" fontAlgn="b"/>
                      <a:r>
                        <a:rPr lang="en-US" sz="1600" dirty="0">
                          <a:solidFill>
                            <a:srgbClr val="000000"/>
                          </a:solidFill>
                          <a:latin typeface="+mn-lt"/>
                        </a:rPr>
                        <a:t>417</a:t>
                      </a:r>
                    </a:p>
                  </a:txBody>
                  <a:tcPr marL="6350" marR="6350" marT="6350" marB="0" anchor="b"/>
                </a:tc>
                <a:tc>
                  <a:txBody>
                    <a:bodyPr/>
                    <a:lstStyle/>
                    <a:p>
                      <a:pPr algn="ctr" fontAlgn="b"/>
                      <a:r>
                        <a:rPr lang="en-US" sz="1600" dirty="0">
                          <a:solidFill>
                            <a:srgbClr val="000000"/>
                          </a:solidFill>
                          <a:latin typeface="+mn-lt"/>
                        </a:rPr>
                        <a:t>413</a:t>
                      </a:r>
                    </a:p>
                  </a:txBody>
                  <a:tcPr marL="6350" marR="6350" marT="6350" marB="0" anchor="b"/>
                </a:tc>
                <a:tc>
                  <a:txBody>
                    <a:bodyPr/>
                    <a:lstStyle/>
                    <a:p>
                      <a:pPr algn="ctr" fontAlgn="b"/>
                      <a:r>
                        <a:rPr lang="en-CA" sz="1600" b="1" i="0" u="none" strike="noStrike" dirty="0">
                          <a:solidFill>
                            <a:srgbClr val="000000"/>
                          </a:solidFill>
                          <a:effectLst/>
                          <a:latin typeface="+mn-lt"/>
                        </a:rPr>
                        <a:t>99.0%</a:t>
                      </a:r>
                    </a:p>
                  </a:txBody>
                  <a:tcPr marL="6350" marR="6350" marT="6350" marB="0" anchor="b">
                    <a:solidFill>
                      <a:schemeClr val="accent5">
                        <a:lumMod val="60000"/>
                        <a:lumOff val="40000"/>
                      </a:schemeClr>
                    </a:solidFill>
                  </a:tcPr>
                </a:tc>
                <a:tc>
                  <a:txBody>
                    <a:bodyPr/>
                    <a:lstStyle/>
                    <a:p>
                      <a:pPr algn="ctr" fontAlgn="ctr"/>
                      <a:r>
                        <a:rPr lang="en-US" sz="1600" dirty="0">
                          <a:solidFill>
                            <a:srgbClr val="000000"/>
                          </a:solidFill>
                          <a:latin typeface="+mn-lt"/>
                        </a:rPr>
                        <a:t>42</a:t>
                      </a:r>
                    </a:p>
                  </a:txBody>
                  <a:tcPr marL="6350" marR="6350" marT="6350" marB="0" anchor="ctr"/>
                </a:tc>
                <a:tc>
                  <a:txBody>
                    <a:bodyPr/>
                    <a:lstStyle/>
                    <a:p>
                      <a:pPr algn="ctr" fontAlgn="b"/>
                      <a:r>
                        <a:rPr lang="en-US" sz="1600" dirty="0">
                          <a:solidFill>
                            <a:srgbClr val="000000"/>
                          </a:solidFill>
                          <a:latin typeface="+mn-lt"/>
                        </a:rPr>
                        <a:t>42</a:t>
                      </a:r>
                    </a:p>
                  </a:txBody>
                  <a:tcPr marL="6350" marR="6350" marT="6350" marB="0" anchor="b"/>
                </a:tc>
                <a:tc>
                  <a:txBody>
                    <a:bodyPr/>
                    <a:lstStyle/>
                    <a:p>
                      <a:pPr algn="ctr" fontAlgn="b"/>
                      <a:r>
                        <a:rPr lang="en-US" sz="1600" dirty="0">
                          <a:solidFill>
                            <a:srgbClr val="000000"/>
                          </a:solidFill>
                          <a:latin typeface="+mn-lt"/>
                        </a:rPr>
                        <a:t>100%</a:t>
                      </a:r>
                    </a:p>
                  </a:txBody>
                  <a:tcPr marL="6350" marR="6350" marT="6350" marB="0" anchor="b"/>
                </a:tc>
                <a:extLst>
                  <a:ext uri="{0D108BD9-81ED-4DB2-BD59-A6C34878D82A}">
                    <a16:rowId xmlns:a16="http://schemas.microsoft.com/office/drawing/2014/main" val="2626007793"/>
                  </a:ext>
                </a:extLst>
              </a:tr>
              <a:tr h="491531">
                <a:tc>
                  <a:txBody>
                    <a:bodyPr/>
                    <a:lstStyle/>
                    <a:p>
                      <a:r>
                        <a:rPr lang="en-US" sz="1800" dirty="0">
                          <a:solidFill>
                            <a:srgbClr val="000000"/>
                          </a:solidFill>
                          <a:latin typeface="+mn-lt"/>
                        </a:rPr>
                        <a:t>Southern Province </a:t>
                      </a:r>
                    </a:p>
                  </a:txBody>
                  <a:tcPr/>
                </a:tc>
                <a:tc>
                  <a:txBody>
                    <a:bodyPr/>
                    <a:lstStyle/>
                    <a:p>
                      <a:pPr algn="ctr" fontAlgn="ctr"/>
                      <a:r>
                        <a:rPr lang="en-US" sz="1600" dirty="0">
                          <a:solidFill>
                            <a:srgbClr val="000000"/>
                          </a:solidFill>
                          <a:latin typeface="+mn-lt"/>
                        </a:rPr>
                        <a:t>585</a:t>
                      </a:r>
                    </a:p>
                  </a:txBody>
                  <a:tcPr marL="6350" marR="6350" marT="6350" marB="0" anchor="ctr"/>
                </a:tc>
                <a:tc>
                  <a:txBody>
                    <a:bodyPr/>
                    <a:lstStyle/>
                    <a:p>
                      <a:pPr algn="ctr" fontAlgn="ctr"/>
                      <a:r>
                        <a:rPr lang="en-US" sz="1600" dirty="0">
                          <a:solidFill>
                            <a:srgbClr val="000000"/>
                          </a:solidFill>
                          <a:latin typeface="+mn-lt"/>
                        </a:rPr>
                        <a:t>578</a:t>
                      </a:r>
                    </a:p>
                  </a:txBody>
                  <a:tcPr marL="6350" marR="6350" marT="6350" marB="0" anchor="ctr"/>
                </a:tc>
                <a:tc>
                  <a:txBody>
                    <a:bodyPr/>
                    <a:lstStyle/>
                    <a:p>
                      <a:pPr algn="ctr" fontAlgn="ctr"/>
                      <a:r>
                        <a:rPr lang="en-US" sz="1600" dirty="0">
                          <a:solidFill>
                            <a:schemeClr val="bg1"/>
                          </a:solidFill>
                          <a:latin typeface="+mn-lt"/>
                        </a:rPr>
                        <a:t>98.8%</a:t>
                      </a:r>
                    </a:p>
                  </a:txBody>
                  <a:tcPr marL="6350" marR="6350" marT="6350" marB="0" anchor="ctr">
                    <a:solidFill>
                      <a:schemeClr val="tx2">
                        <a:lumMod val="85000"/>
                      </a:schemeClr>
                    </a:solidFill>
                  </a:tcPr>
                </a:tc>
                <a:tc>
                  <a:txBody>
                    <a:bodyPr/>
                    <a:lstStyle/>
                    <a:p>
                      <a:pPr algn="ctr" fontAlgn="ctr"/>
                      <a:r>
                        <a:rPr lang="en-US" sz="1600" dirty="0">
                          <a:solidFill>
                            <a:srgbClr val="000000"/>
                          </a:solidFill>
                          <a:latin typeface="+mn-lt"/>
                        </a:rPr>
                        <a:t>293</a:t>
                      </a:r>
                    </a:p>
                  </a:txBody>
                  <a:tcPr marL="6350" marR="6350" marT="6350" marB="0" anchor="ctr"/>
                </a:tc>
                <a:tc>
                  <a:txBody>
                    <a:bodyPr/>
                    <a:lstStyle/>
                    <a:p>
                      <a:pPr algn="ctr" fontAlgn="ctr"/>
                      <a:r>
                        <a:rPr lang="en-US" sz="1600" dirty="0">
                          <a:solidFill>
                            <a:srgbClr val="000000"/>
                          </a:solidFill>
                          <a:latin typeface="+mn-lt"/>
                        </a:rPr>
                        <a:t>467</a:t>
                      </a:r>
                    </a:p>
                  </a:txBody>
                  <a:tcPr marL="6350" marR="6350" marT="6350" marB="0" anchor="ctr"/>
                </a:tc>
                <a:tc>
                  <a:txBody>
                    <a:bodyPr/>
                    <a:lstStyle/>
                    <a:p>
                      <a:pPr algn="ctr" fontAlgn="ctr"/>
                      <a:r>
                        <a:rPr lang="en-US" sz="1600" dirty="0">
                          <a:solidFill>
                            <a:schemeClr val="bg1"/>
                          </a:solidFill>
                          <a:latin typeface="+mn-lt"/>
                        </a:rPr>
                        <a:t>159.3%</a:t>
                      </a:r>
                    </a:p>
                  </a:txBody>
                  <a:tcPr marL="6350" marR="6350" marT="6350" marB="0" anchor="ctr">
                    <a:solidFill>
                      <a:schemeClr val="tx2">
                        <a:lumMod val="85000"/>
                      </a:schemeClr>
                    </a:solidFill>
                  </a:tcPr>
                </a:tc>
                <a:tc>
                  <a:txBody>
                    <a:bodyPr/>
                    <a:lstStyle/>
                    <a:p>
                      <a:pPr algn="ctr" fontAlgn="ctr"/>
                      <a:r>
                        <a:rPr lang="en-US" sz="1600" dirty="0">
                          <a:solidFill>
                            <a:srgbClr val="000000"/>
                          </a:solidFill>
                          <a:latin typeface="+mn-lt"/>
                        </a:rPr>
                        <a:t>467</a:t>
                      </a:r>
                    </a:p>
                  </a:txBody>
                  <a:tcPr marL="6350" marR="6350" marT="6350" marB="0" anchor="ctr"/>
                </a:tc>
                <a:tc>
                  <a:txBody>
                    <a:bodyPr/>
                    <a:lstStyle/>
                    <a:p>
                      <a:pPr algn="ctr" fontAlgn="ctr"/>
                      <a:r>
                        <a:rPr lang="en-US" sz="1600" dirty="0">
                          <a:solidFill>
                            <a:srgbClr val="000000"/>
                          </a:solidFill>
                          <a:latin typeface="+mn-lt"/>
                        </a:rPr>
                        <a:t>467</a:t>
                      </a:r>
                    </a:p>
                  </a:txBody>
                  <a:tcPr marL="6350" marR="6350" marT="6350" marB="0" anchor="ctr"/>
                </a:tc>
                <a:tc>
                  <a:txBody>
                    <a:bodyPr/>
                    <a:lstStyle/>
                    <a:p>
                      <a:pPr algn="ctr" fontAlgn="b"/>
                      <a:r>
                        <a:rPr lang="en-CA" sz="1600" b="1" i="0" u="none" strike="noStrike" dirty="0">
                          <a:solidFill>
                            <a:srgbClr val="000000"/>
                          </a:solidFill>
                          <a:effectLst/>
                          <a:latin typeface="+mn-lt"/>
                        </a:rPr>
                        <a:t>100.0%</a:t>
                      </a:r>
                    </a:p>
                  </a:txBody>
                  <a:tcPr marL="6350" marR="6350" marT="6350" marB="0" anchor="b">
                    <a:solidFill>
                      <a:schemeClr val="accent5">
                        <a:lumMod val="60000"/>
                        <a:lumOff val="40000"/>
                      </a:schemeClr>
                    </a:solidFill>
                  </a:tcPr>
                </a:tc>
                <a:tc>
                  <a:txBody>
                    <a:bodyPr/>
                    <a:lstStyle/>
                    <a:p>
                      <a:pPr algn="ctr" fontAlgn="ctr"/>
                      <a:r>
                        <a:rPr lang="en-US" sz="1600" dirty="0">
                          <a:solidFill>
                            <a:srgbClr val="000000"/>
                          </a:solidFill>
                          <a:latin typeface="+mn-lt"/>
                        </a:rPr>
                        <a:t>45</a:t>
                      </a:r>
                    </a:p>
                  </a:txBody>
                  <a:tcPr marL="6350" marR="6350" marT="6350" marB="0" anchor="ctr"/>
                </a:tc>
                <a:tc>
                  <a:txBody>
                    <a:bodyPr/>
                    <a:lstStyle/>
                    <a:p>
                      <a:pPr algn="ctr" fontAlgn="b"/>
                      <a:r>
                        <a:rPr lang="en-US" sz="1600" dirty="0">
                          <a:solidFill>
                            <a:srgbClr val="000000"/>
                          </a:solidFill>
                          <a:latin typeface="+mn-lt"/>
                        </a:rPr>
                        <a:t>45</a:t>
                      </a:r>
                    </a:p>
                  </a:txBody>
                  <a:tcPr marL="6350" marR="6350" marT="6350" marB="0" anchor="b"/>
                </a:tc>
                <a:tc>
                  <a:txBody>
                    <a:bodyPr/>
                    <a:lstStyle/>
                    <a:p>
                      <a:pPr algn="ctr" fontAlgn="b"/>
                      <a:r>
                        <a:rPr lang="en-US" sz="1600" dirty="0">
                          <a:solidFill>
                            <a:srgbClr val="000000"/>
                          </a:solidFill>
                          <a:latin typeface="+mn-lt"/>
                        </a:rPr>
                        <a:t>100%</a:t>
                      </a:r>
                    </a:p>
                  </a:txBody>
                  <a:tcPr marL="6350" marR="6350" marT="6350" marB="0" anchor="b"/>
                </a:tc>
                <a:extLst>
                  <a:ext uri="{0D108BD9-81ED-4DB2-BD59-A6C34878D82A}">
                    <a16:rowId xmlns:a16="http://schemas.microsoft.com/office/drawing/2014/main" val="3559922430"/>
                  </a:ext>
                </a:extLst>
              </a:tr>
              <a:tr h="370258">
                <a:tc>
                  <a:txBody>
                    <a:bodyPr/>
                    <a:lstStyle/>
                    <a:p>
                      <a:r>
                        <a:rPr lang="en-US" sz="1800" dirty="0">
                          <a:solidFill>
                            <a:srgbClr val="000000"/>
                          </a:solidFill>
                          <a:latin typeface="+mn-lt"/>
                        </a:rPr>
                        <a:t>Eastern province</a:t>
                      </a:r>
                    </a:p>
                  </a:txBody>
                  <a:tcPr/>
                </a:tc>
                <a:tc>
                  <a:txBody>
                    <a:bodyPr/>
                    <a:lstStyle/>
                    <a:p>
                      <a:pPr algn="ctr" fontAlgn="ctr"/>
                      <a:r>
                        <a:rPr lang="en-US" sz="1600" dirty="0">
                          <a:solidFill>
                            <a:srgbClr val="000000"/>
                          </a:solidFill>
                          <a:latin typeface="+mn-lt"/>
                        </a:rPr>
                        <a:t>528</a:t>
                      </a:r>
                    </a:p>
                  </a:txBody>
                  <a:tcPr marL="6350" marR="6350" marT="6350" marB="0" anchor="ctr"/>
                </a:tc>
                <a:tc>
                  <a:txBody>
                    <a:bodyPr/>
                    <a:lstStyle/>
                    <a:p>
                      <a:pPr algn="ctr" fontAlgn="ctr"/>
                      <a:r>
                        <a:rPr lang="en-US" sz="1600" dirty="0">
                          <a:solidFill>
                            <a:srgbClr val="000000"/>
                          </a:solidFill>
                          <a:latin typeface="+mn-lt"/>
                        </a:rPr>
                        <a:t>514</a:t>
                      </a:r>
                    </a:p>
                  </a:txBody>
                  <a:tcPr marL="6350" marR="6350" marT="6350" marB="0" anchor="ctr"/>
                </a:tc>
                <a:tc>
                  <a:txBody>
                    <a:bodyPr/>
                    <a:lstStyle/>
                    <a:p>
                      <a:pPr algn="ctr" fontAlgn="ctr"/>
                      <a:r>
                        <a:rPr lang="en-US" sz="1600" dirty="0">
                          <a:solidFill>
                            <a:schemeClr val="bg1"/>
                          </a:solidFill>
                          <a:latin typeface="+mn-lt"/>
                        </a:rPr>
                        <a:t>97.3%</a:t>
                      </a:r>
                    </a:p>
                  </a:txBody>
                  <a:tcPr marL="6350" marR="6350" marT="6350" marB="0" anchor="ctr">
                    <a:solidFill>
                      <a:schemeClr val="tx2">
                        <a:lumMod val="85000"/>
                      </a:schemeClr>
                    </a:solidFill>
                  </a:tcPr>
                </a:tc>
                <a:tc>
                  <a:txBody>
                    <a:bodyPr/>
                    <a:lstStyle/>
                    <a:p>
                      <a:pPr algn="ctr" fontAlgn="ctr"/>
                      <a:r>
                        <a:rPr lang="en-US" sz="1600" dirty="0">
                          <a:solidFill>
                            <a:srgbClr val="000000"/>
                          </a:solidFill>
                          <a:latin typeface="+mn-lt"/>
                        </a:rPr>
                        <a:t>280</a:t>
                      </a:r>
                    </a:p>
                  </a:txBody>
                  <a:tcPr marL="6350" marR="6350" marT="6350" marB="0" anchor="ctr"/>
                </a:tc>
                <a:tc>
                  <a:txBody>
                    <a:bodyPr/>
                    <a:lstStyle/>
                    <a:p>
                      <a:pPr algn="ctr" fontAlgn="ctr"/>
                      <a:r>
                        <a:rPr lang="en-US" sz="1600" dirty="0">
                          <a:solidFill>
                            <a:srgbClr val="000000"/>
                          </a:solidFill>
                          <a:latin typeface="+mn-lt"/>
                        </a:rPr>
                        <a:t>404</a:t>
                      </a:r>
                    </a:p>
                  </a:txBody>
                  <a:tcPr marL="6350" marR="6350" marT="6350" marB="0" anchor="ctr"/>
                </a:tc>
                <a:tc>
                  <a:txBody>
                    <a:bodyPr/>
                    <a:lstStyle/>
                    <a:p>
                      <a:pPr algn="ctr" fontAlgn="ctr"/>
                      <a:r>
                        <a:rPr lang="en-US" sz="1600" dirty="0">
                          <a:solidFill>
                            <a:schemeClr val="bg1"/>
                          </a:solidFill>
                          <a:latin typeface="+mn-lt"/>
                        </a:rPr>
                        <a:t>144.3%</a:t>
                      </a:r>
                    </a:p>
                  </a:txBody>
                  <a:tcPr marL="6350" marR="6350" marT="6350" marB="0" anchor="ctr">
                    <a:solidFill>
                      <a:schemeClr val="tx2">
                        <a:lumMod val="85000"/>
                      </a:schemeClr>
                    </a:solidFill>
                  </a:tcPr>
                </a:tc>
                <a:tc>
                  <a:txBody>
                    <a:bodyPr/>
                    <a:lstStyle/>
                    <a:p>
                      <a:pPr algn="ctr" fontAlgn="ctr"/>
                      <a:r>
                        <a:rPr lang="en-US" sz="1600" dirty="0">
                          <a:solidFill>
                            <a:srgbClr val="000000"/>
                          </a:solidFill>
                          <a:latin typeface="+mn-lt"/>
                        </a:rPr>
                        <a:t>408</a:t>
                      </a:r>
                    </a:p>
                  </a:txBody>
                  <a:tcPr marL="6350" marR="6350" marT="6350" marB="0" anchor="ctr"/>
                </a:tc>
                <a:tc>
                  <a:txBody>
                    <a:bodyPr/>
                    <a:lstStyle/>
                    <a:p>
                      <a:pPr algn="ctr" fontAlgn="ctr"/>
                      <a:r>
                        <a:rPr lang="en-US" sz="1600" dirty="0">
                          <a:solidFill>
                            <a:srgbClr val="000000"/>
                          </a:solidFill>
                          <a:latin typeface="+mn-lt"/>
                        </a:rPr>
                        <a:t>404</a:t>
                      </a:r>
                    </a:p>
                  </a:txBody>
                  <a:tcPr marL="6350" marR="6350" marT="6350" marB="0" anchor="ctr"/>
                </a:tc>
                <a:tc>
                  <a:txBody>
                    <a:bodyPr/>
                    <a:lstStyle/>
                    <a:p>
                      <a:pPr algn="ctr" fontAlgn="b"/>
                      <a:r>
                        <a:rPr lang="en-CA" sz="1600" b="1" i="0" u="none" strike="noStrike" dirty="0">
                          <a:solidFill>
                            <a:srgbClr val="000000"/>
                          </a:solidFill>
                          <a:effectLst/>
                          <a:latin typeface="+mn-lt"/>
                        </a:rPr>
                        <a:t>99.0%</a:t>
                      </a:r>
                    </a:p>
                  </a:txBody>
                  <a:tcPr marL="6350" marR="6350" marT="6350" marB="0" anchor="b">
                    <a:solidFill>
                      <a:schemeClr val="accent5">
                        <a:lumMod val="60000"/>
                        <a:lumOff val="40000"/>
                      </a:schemeClr>
                    </a:solidFill>
                  </a:tcPr>
                </a:tc>
                <a:tc>
                  <a:txBody>
                    <a:bodyPr/>
                    <a:lstStyle/>
                    <a:p>
                      <a:pPr algn="ctr" fontAlgn="ctr"/>
                      <a:r>
                        <a:rPr lang="en-US" sz="1600" dirty="0">
                          <a:solidFill>
                            <a:srgbClr val="000000"/>
                          </a:solidFill>
                          <a:latin typeface="+mn-lt"/>
                        </a:rPr>
                        <a:t>48</a:t>
                      </a:r>
                    </a:p>
                  </a:txBody>
                  <a:tcPr marL="6350" marR="6350" marT="6350" marB="0" anchor="ctr"/>
                </a:tc>
                <a:tc>
                  <a:txBody>
                    <a:bodyPr/>
                    <a:lstStyle/>
                    <a:p>
                      <a:pPr algn="ctr" fontAlgn="b"/>
                      <a:r>
                        <a:rPr lang="en-US" sz="1600" dirty="0">
                          <a:solidFill>
                            <a:srgbClr val="000000"/>
                          </a:solidFill>
                          <a:latin typeface="+mn-lt"/>
                        </a:rPr>
                        <a:t>48</a:t>
                      </a:r>
                    </a:p>
                  </a:txBody>
                  <a:tcPr marL="6350" marR="6350" marT="6350" marB="0" anchor="b"/>
                </a:tc>
                <a:tc>
                  <a:txBody>
                    <a:bodyPr/>
                    <a:lstStyle/>
                    <a:p>
                      <a:pPr algn="ctr" fontAlgn="b"/>
                      <a:r>
                        <a:rPr lang="en-US" sz="1600" dirty="0">
                          <a:solidFill>
                            <a:srgbClr val="000000"/>
                          </a:solidFill>
                          <a:latin typeface="+mn-lt"/>
                        </a:rPr>
                        <a:t>100%</a:t>
                      </a:r>
                    </a:p>
                  </a:txBody>
                  <a:tcPr marL="6350" marR="6350" marT="6350" marB="0" anchor="b"/>
                </a:tc>
                <a:extLst>
                  <a:ext uri="{0D108BD9-81ED-4DB2-BD59-A6C34878D82A}">
                    <a16:rowId xmlns:a16="http://schemas.microsoft.com/office/drawing/2014/main" val="1278270033"/>
                  </a:ext>
                </a:extLst>
              </a:tr>
            </a:tbl>
          </a:graphicData>
        </a:graphic>
      </p:graphicFrame>
    </p:spTree>
    <p:extLst>
      <p:ext uri="{BB962C8B-B14F-4D97-AF65-F5344CB8AC3E}">
        <p14:creationId xmlns:p14="http://schemas.microsoft.com/office/powerpoint/2010/main" val="3243972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BFCB5-C42C-4A2A-B56D-880505533802}"/>
              </a:ext>
            </a:extLst>
          </p:cNvPr>
          <p:cNvSpPr>
            <a:spLocks noGrp="1"/>
          </p:cNvSpPr>
          <p:nvPr>
            <p:ph type="title"/>
          </p:nvPr>
        </p:nvSpPr>
        <p:spPr>
          <a:xfrm>
            <a:off x="1918494" y="1759547"/>
            <a:ext cx="8763000" cy="2597100"/>
          </a:xfrm>
        </p:spPr>
        <p:txBody>
          <a:bodyPr/>
          <a:lstStyle/>
          <a:p>
            <a:pPr algn="ctr"/>
            <a:r>
              <a:rPr lang="en-US" sz="6000" b="1" dirty="0"/>
              <a:t>S</a:t>
            </a:r>
            <a:r>
              <a:rPr lang="en-US" sz="6000" b="1" cap="none" dirty="0"/>
              <a:t>urvey</a:t>
            </a:r>
            <a:r>
              <a:rPr lang="en-US" sz="6000" b="1" dirty="0"/>
              <a:t> r</a:t>
            </a:r>
            <a:r>
              <a:rPr lang="en-US" sz="6000" b="1" cap="none" dirty="0"/>
              <a:t>esults</a:t>
            </a:r>
            <a:endParaRPr lang="en-US" sz="6000" b="1" dirty="0"/>
          </a:p>
        </p:txBody>
      </p:sp>
    </p:spTree>
    <p:extLst>
      <p:ext uri="{BB962C8B-B14F-4D97-AF65-F5344CB8AC3E}">
        <p14:creationId xmlns:p14="http://schemas.microsoft.com/office/powerpoint/2010/main" val="496419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D034-776E-09B5-EFED-1D65F92B4AAB}"/>
              </a:ext>
            </a:extLst>
          </p:cNvPr>
          <p:cNvSpPr>
            <a:spLocks noGrp="1"/>
          </p:cNvSpPr>
          <p:nvPr>
            <p:ph type="title"/>
          </p:nvPr>
        </p:nvSpPr>
        <p:spPr>
          <a:xfrm>
            <a:off x="168442" y="428339"/>
            <a:ext cx="7916777" cy="1364366"/>
          </a:xfrm>
        </p:spPr>
        <p:txBody>
          <a:bodyPr>
            <a:noAutofit/>
          </a:bodyPr>
          <a:lstStyle/>
          <a:p>
            <a:pPr algn="ctr"/>
            <a:r>
              <a:rPr lang="en-US" sz="4400" b="1" dirty="0">
                <a:latin typeface="+mn-lt"/>
              </a:rPr>
              <a:t>P</a:t>
            </a:r>
            <a:r>
              <a:rPr lang="en-US" sz="4400" b="1" cap="none" dirty="0">
                <a:latin typeface="+mn-lt"/>
              </a:rPr>
              <a:t>revalence</a:t>
            </a:r>
            <a:r>
              <a:rPr lang="en-US" sz="4400" b="1" dirty="0">
                <a:latin typeface="+mn-lt"/>
              </a:rPr>
              <a:t> </a:t>
            </a:r>
            <a:r>
              <a:rPr lang="en-US" sz="4400" b="1" cap="none" dirty="0">
                <a:latin typeface="+mn-lt"/>
              </a:rPr>
              <a:t>of</a:t>
            </a:r>
            <a:r>
              <a:rPr lang="en-US" sz="4400" b="1" dirty="0">
                <a:latin typeface="+mn-lt"/>
              </a:rPr>
              <a:t> acute malnutrition among</a:t>
            </a:r>
            <a:r>
              <a:rPr lang="en-US" sz="4400" b="1" cap="none" dirty="0">
                <a:latin typeface="+mn-lt"/>
              </a:rPr>
              <a:t> children</a:t>
            </a:r>
            <a:r>
              <a:rPr lang="en-US" sz="4400" b="1" dirty="0">
                <a:latin typeface="+mn-lt"/>
              </a:rPr>
              <a:t> 6-59 </a:t>
            </a:r>
            <a:r>
              <a:rPr lang="en-US" sz="4400" b="1" cap="none" dirty="0">
                <a:latin typeface="+mn-lt"/>
              </a:rPr>
              <a:t>months</a:t>
            </a:r>
            <a:r>
              <a:rPr lang="en-US" sz="4400" b="1" dirty="0">
                <a:latin typeface="+mn-lt"/>
              </a:rPr>
              <a:t> </a:t>
            </a:r>
            <a:r>
              <a:rPr lang="en-US" sz="4400" b="1" cap="none" dirty="0">
                <a:latin typeface="+mn-lt"/>
              </a:rPr>
              <a:t>based on MUAC</a:t>
            </a:r>
            <a:endParaRPr lang="en-US" sz="4400" b="1" dirty="0">
              <a:latin typeface="+mn-lt"/>
            </a:endParaRPr>
          </a:p>
        </p:txBody>
      </p:sp>
      <p:pic>
        <p:nvPicPr>
          <p:cNvPr id="7" name="Content Placeholder 6">
            <a:extLst>
              <a:ext uri="{FF2B5EF4-FFF2-40B4-BE49-F238E27FC236}">
                <a16:creationId xmlns:a16="http://schemas.microsoft.com/office/drawing/2014/main" id="{50248CF2-3B1D-D5D7-A8DE-F9CC2E9B584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126" t="4062" r="22416"/>
          <a:stretch/>
        </p:blipFill>
        <p:spPr>
          <a:xfrm rot="5400000">
            <a:off x="7179833" y="920488"/>
            <a:ext cx="6409763" cy="4430546"/>
          </a:xfrm>
        </p:spPr>
      </p:pic>
    </p:spTree>
    <p:extLst>
      <p:ext uri="{BB962C8B-B14F-4D97-AF65-F5344CB8AC3E}">
        <p14:creationId xmlns:p14="http://schemas.microsoft.com/office/powerpoint/2010/main" val="401207903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NEW BRAND THEME">
      <a:dk1>
        <a:srgbClr val="000000"/>
      </a:dk1>
      <a:lt1>
        <a:srgbClr val="FFFFFF"/>
      </a:lt1>
      <a:dk2>
        <a:srgbClr val="414141"/>
      </a:dk2>
      <a:lt2>
        <a:srgbClr val="CBCBCB"/>
      </a:lt2>
      <a:accent1>
        <a:srgbClr val="52AE32"/>
      </a:accent1>
      <a:accent2>
        <a:srgbClr val="005FB6"/>
      </a:accent2>
      <a:accent3>
        <a:srgbClr val="706F6F"/>
      </a:accent3>
      <a:accent4>
        <a:srgbClr val="EE7203"/>
      </a:accent4>
      <a:accent5>
        <a:srgbClr val="9BDC84"/>
      </a:accent5>
      <a:accent6>
        <a:srgbClr val="4BA9FF"/>
      </a:accent6>
      <a:hlink>
        <a:srgbClr val="0070C0"/>
      </a:hlink>
      <a:folHlink>
        <a:srgbClr val="954F72"/>
      </a:folHlink>
    </a:clrScheme>
    <a:fontScheme name="Office 2">
      <a:majorFont>
        <a:latin typeface="FuturaLTPro-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Lato-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NEW BRAND THEME">
      <a:dk1>
        <a:srgbClr val="000000"/>
      </a:dk1>
      <a:lt1>
        <a:srgbClr val="FFFFFF"/>
      </a:lt1>
      <a:dk2>
        <a:srgbClr val="414141"/>
      </a:dk2>
      <a:lt2>
        <a:srgbClr val="CBCBCB"/>
      </a:lt2>
      <a:accent1>
        <a:srgbClr val="52AE32"/>
      </a:accent1>
      <a:accent2>
        <a:srgbClr val="005FB6"/>
      </a:accent2>
      <a:accent3>
        <a:srgbClr val="706F6F"/>
      </a:accent3>
      <a:accent4>
        <a:srgbClr val="EE7203"/>
      </a:accent4>
      <a:accent5>
        <a:srgbClr val="9BDC84"/>
      </a:accent5>
      <a:accent6>
        <a:srgbClr val="4BA9FF"/>
      </a:accent6>
      <a:hlink>
        <a:srgbClr val="0070C0"/>
      </a:hlink>
      <a:folHlink>
        <a:srgbClr val="954F72"/>
      </a:folHlink>
    </a:clrScheme>
    <a:fontScheme name="Office 2">
      <a:majorFont>
        <a:latin typeface="FuturaLTPro-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Lato-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BE9B9EDF5FB34392EB4533B9DCF55D" ma:contentTypeVersion="4" ma:contentTypeDescription="Create a new document." ma:contentTypeScope="" ma:versionID="6df44c0830d7f812e1041251a111fca9">
  <xsd:schema xmlns:xsd="http://www.w3.org/2001/XMLSchema" xmlns:xs="http://www.w3.org/2001/XMLSchema" xmlns:p="http://schemas.microsoft.com/office/2006/metadata/properties" xmlns:ns2="28f41a7f-62df-4870-8af9-79305a9f5ed8" xmlns:ns3="11141c3e-b0a2-4bea-977c-aebda4ecc494" targetNamespace="http://schemas.microsoft.com/office/2006/metadata/properties" ma:root="true" ma:fieldsID="468f6eb3c8009b27783d1628d9a43ef3" ns2:_="" ns3:_="">
    <xsd:import namespace="28f41a7f-62df-4870-8af9-79305a9f5ed8"/>
    <xsd:import namespace="11141c3e-b0a2-4bea-977c-aebda4ecc49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f41a7f-62df-4870-8af9-79305a9f5ed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141c3e-b0a2-4bea-977c-aebda4ecc49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949A89-C228-4B66-8697-80F485DFEACB}">
  <ds:schemaRefs>
    <ds:schemaRef ds:uri="28f41a7f-62df-4870-8af9-79305a9f5ed8"/>
    <ds:schemaRef ds:uri="http://purl.org/dc/terms/"/>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11141c3e-b0a2-4bea-977c-aebda4ecc49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39BC66A-A5A1-4706-BC18-EFF0700D1168}">
  <ds:schemaRefs>
    <ds:schemaRef ds:uri="http://schemas.microsoft.com/sharepoint/v3/contenttype/forms"/>
  </ds:schemaRefs>
</ds:datastoreItem>
</file>

<file path=customXml/itemProps3.xml><?xml version="1.0" encoding="utf-8"?>
<ds:datastoreItem xmlns:ds="http://schemas.openxmlformats.org/officeDocument/2006/customXml" ds:itemID="{EB2E4DBB-F91E-4EE1-A010-AA0FFE793B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f41a7f-62df-4870-8af9-79305a9f5ed8"/>
    <ds:schemaRef ds:uri="11141c3e-b0a2-4bea-977c-aebda4ecc4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27385</TotalTime>
  <Words>5388</Words>
  <Application>Microsoft Office PowerPoint</Application>
  <PresentationFormat>Custom</PresentationFormat>
  <Paragraphs>1133</Paragraphs>
  <Slides>35</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Arial</vt:lpstr>
      <vt:lpstr>Calibri</vt:lpstr>
      <vt:lpstr>Calibri Light</vt:lpstr>
      <vt:lpstr>Gill Sans MT</vt:lpstr>
      <vt:lpstr>Lato Medium</vt:lpstr>
      <vt:lpstr>Lato-Regular</vt:lpstr>
      <vt:lpstr>Times New Roman</vt:lpstr>
      <vt:lpstr>Wingdings</vt:lpstr>
      <vt:lpstr>Retrospect</vt:lpstr>
      <vt:lpstr>Zambia SMART Survey Findings  </vt:lpstr>
      <vt:lpstr>Background</vt:lpstr>
      <vt:lpstr>Survey Justification</vt:lpstr>
      <vt:lpstr>Survey Objectives</vt:lpstr>
      <vt:lpstr>Methodology</vt:lpstr>
      <vt:lpstr>Surveyed Areas</vt:lpstr>
      <vt:lpstr>Targets vs achievement</vt:lpstr>
      <vt:lpstr>Survey results</vt:lpstr>
      <vt:lpstr>Prevalence of acute malnutrition among children 6-59 months based on MUAC</vt:lpstr>
      <vt:lpstr>PowerPoint Presentation</vt:lpstr>
      <vt:lpstr>PowerPoint Presentation</vt:lpstr>
      <vt:lpstr>Wasting by weight-for-height z-scores (and/or oedema) </vt:lpstr>
      <vt:lpstr>Wasting by weight-for-height z-scores (and/or oedema) </vt:lpstr>
      <vt:lpstr>PowerPoint Presentation</vt:lpstr>
      <vt:lpstr>PowerPoint Presentation</vt:lpstr>
      <vt:lpstr>Chronic malnutrition - HAZ </vt:lpstr>
      <vt:lpstr>Household hunger scale</vt:lpstr>
      <vt:lpstr>Household hunger scale </vt:lpstr>
      <vt:lpstr>Infant and young child feeding </vt:lpstr>
      <vt:lpstr>PowerPoint Presentation</vt:lpstr>
      <vt:lpstr>PowerPoint Presentation</vt:lpstr>
      <vt:lpstr>Morbidity and Treatment-seeking behaviour</vt:lpstr>
      <vt:lpstr>Vitamin A supplementation, deworming and measles vaccination</vt:lpstr>
      <vt:lpstr>Vitamin A supplementation, deworming &amp; measles</vt:lpstr>
      <vt:lpstr>Women’s health</vt:lpstr>
      <vt:lpstr>Water, Hygiene and Sanitation </vt:lpstr>
      <vt:lpstr>Mortality </vt:lpstr>
      <vt:lpstr>Recommendations</vt:lpstr>
      <vt:lpstr>Recommendations</vt:lpstr>
      <vt:lpstr>Recommendations</vt:lpstr>
      <vt:lpstr>Current actions </vt:lpstr>
      <vt:lpstr>Current actions </vt:lpstr>
      <vt:lpstr>Current actions </vt:lpstr>
      <vt:lpstr>PowerPoint Presentation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Ali</dc:creator>
  <cp:lastModifiedBy>belindatshiula1@gmail.com</cp:lastModifiedBy>
  <cp:revision>916</cp:revision>
  <dcterms:created xsi:type="dcterms:W3CDTF">2022-09-14T20:09:08Z</dcterms:created>
  <dcterms:modified xsi:type="dcterms:W3CDTF">2024-07-16T19:58:48Z</dcterms:modified>
</cp:coreProperties>
</file>